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8.jpg" ContentType="image/gif"/>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41"/>
  </p:notesMasterIdLst>
  <p:sldIdLst>
    <p:sldId id="256" r:id="rId2"/>
    <p:sldId id="257" r:id="rId3"/>
    <p:sldId id="261" r:id="rId4"/>
    <p:sldId id="258" r:id="rId5"/>
    <p:sldId id="259" r:id="rId6"/>
    <p:sldId id="295" r:id="rId7"/>
    <p:sldId id="270" r:id="rId8"/>
    <p:sldId id="271" r:id="rId9"/>
    <p:sldId id="272" r:id="rId10"/>
    <p:sldId id="274" r:id="rId11"/>
    <p:sldId id="288" r:id="rId12"/>
    <p:sldId id="273" r:id="rId13"/>
    <p:sldId id="287" r:id="rId14"/>
    <p:sldId id="286" r:id="rId15"/>
    <p:sldId id="275" r:id="rId16"/>
    <p:sldId id="276" r:id="rId17"/>
    <p:sldId id="262" r:id="rId18"/>
    <p:sldId id="260" r:id="rId19"/>
    <p:sldId id="268" r:id="rId20"/>
    <p:sldId id="263" r:id="rId21"/>
    <p:sldId id="265" r:id="rId22"/>
    <p:sldId id="290" r:id="rId23"/>
    <p:sldId id="291" r:id="rId24"/>
    <p:sldId id="289" r:id="rId25"/>
    <p:sldId id="266" r:id="rId26"/>
    <p:sldId id="267" r:id="rId27"/>
    <p:sldId id="280" r:id="rId28"/>
    <p:sldId id="281" r:id="rId29"/>
    <p:sldId id="283" r:id="rId30"/>
    <p:sldId id="282" r:id="rId31"/>
    <p:sldId id="292" r:id="rId32"/>
    <p:sldId id="293" r:id="rId33"/>
    <p:sldId id="294" r:id="rId34"/>
    <p:sldId id="284" r:id="rId35"/>
    <p:sldId id="285" r:id="rId36"/>
    <p:sldId id="269" r:id="rId37"/>
    <p:sldId id="277" r:id="rId38"/>
    <p:sldId id="278" r:id="rId39"/>
    <p:sldId id="27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6F790C-61C3-4D1A-BE70-90420B53D781}" v="1" dt="2019-08-20T16:29:02.549"/>
    <p1510:client id="{20FA80D9-245C-4A09-BB10-155AD738D758}" v="1" dt="2019-08-20T16:01:47.3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16" autoAdjust="0"/>
    <p:restoredTop sz="94660"/>
  </p:normalViewPr>
  <p:slideViewPr>
    <p:cSldViewPr snapToGrid="0">
      <p:cViewPr varScale="1">
        <p:scale>
          <a:sx n="89" d="100"/>
          <a:sy n="89" d="100"/>
        </p:scale>
        <p:origin x="96" y="1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4E9B07-A7DC-4AE8-86D3-5E1D963E37B9}" type="doc">
      <dgm:prSet loTypeId="urn:microsoft.com/office/officeart/2005/8/layout/matrix3" loCatId="matrix" qsTypeId="urn:microsoft.com/office/officeart/2005/8/quickstyle/simple4" qsCatId="simple" csTypeId="urn:microsoft.com/office/officeart/2005/8/colors/colorful2" csCatId="colorful"/>
      <dgm:spPr/>
      <dgm:t>
        <a:bodyPr/>
        <a:lstStyle/>
        <a:p>
          <a:endParaRPr lang="en-US"/>
        </a:p>
      </dgm:t>
    </dgm:pt>
    <dgm:pt modelId="{9CF1093A-72F9-40AB-BC72-8096BBFB9030}">
      <dgm:prSet/>
      <dgm:spPr/>
      <dgm:t>
        <a:bodyPr/>
        <a:lstStyle/>
        <a:p>
          <a:r>
            <a:rPr lang="en-IN" dirty="0">
              <a:latin typeface="Times New Roman" panose="02020603050405020304" pitchFamily="18" charset="0"/>
              <a:cs typeface="Times New Roman" panose="02020603050405020304" pitchFamily="18" charset="0"/>
            </a:rPr>
            <a:t>Provides commentary of live matches</a:t>
          </a:r>
          <a:endParaRPr lang="en-US" dirty="0">
            <a:latin typeface="Times New Roman" panose="02020603050405020304" pitchFamily="18" charset="0"/>
            <a:cs typeface="Times New Roman" panose="02020603050405020304" pitchFamily="18" charset="0"/>
          </a:endParaRPr>
        </a:p>
      </dgm:t>
    </dgm:pt>
    <dgm:pt modelId="{10DFACDF-BD02-4C3F-80B8-2F2E4D068780}" type="parTrans" cxnId="{FF545489-7861-42CF-B91F-431162F35B4B}">
      <dgm:prSet/>
      <dgm:spPr/>
      <dgm:t>
        <a:bodyPr/>
        <a:lstStyle/>
        <a:p>
          <a:endParaRPr lang="en-US"/>
        </a:p>
      </dgm:t>
    </dgm:pt>
    <dgm:pt modelId="{895B4BB6-BB4C-404A-AF59-2C997EEDDEB5}" type="sibTrans" cxnId="{FF545489-7861-42CF-B91F-431162F35B4B}">
      <dgm:prSet/>
      <dgm:spPr/>
      <dgm:t>
        <a:bodyPr/>
        <a:lstStyle/>
        <a:p>
          <a:endParaRPr lang="en-US"/>
        </a:p>
      </dgm:t>
    </dgm:pt>
    <dgm:pt modelId="{64C22876-AEAC-4E3F-9974-1FA15E13C558}">
      <dgm:prSet/>
      <dgm:spPr/>
      <dgm:t>
        <a:bodyPr/>
        <a:lstStyle/>
        <a:p>
          <a:r>
            <a:rPr lang="en-IN" dirty="0">
              <a:latin typeface="Times New Roman" panose="02020603050405020304" pitchFamily="18" charset="0"/>
              <a:cs typeface="Times New Roman" panose="02020603050405020304" pitchFamily="18" charset="0"/>
            </a:rPr>
            <a:t>Provides pre match and post match shows</a:t>
          </a:r>
          <a:endParaRPr lang="en-US" dirty="0">
            <a:latin typeface="Times New Roman" panose="02020603050405020304" pitchFamily="18" charset="0"/>
            <a:cs typeface="Times New Roman" panose="02020603050405020304" pitchFamily="18" charset="0"/>
          </a:endParaRPr>
        </a:p>
      </dgm:t>
    </dgm:pt>
    <dgm:pt modelId="{FADFE8EC-B77F-40F3-B454-E97253655B69}" type="parTrans" cxnId="{ED4405B9-713C-4E05-8FFA-040F455FD526}">
      <dgm:prSet/>
      <dgm:spPr/>
      <dgm:t>
        <a:bodyPr/>
        <a:lstStyle/>
        <a:p>
          <a:endParaRPr lang="en-US"/>
        </a:p>
      </dgm:t>
    </dgm:pt>
    <dgm:pt modelId="{30A2C852-4495-4338-A770-109EC856AE96}" type="sibTrans" cxnId="{ED4405B9-713C-4E05-8FFA-040F455FD526}">
      <dgm:prSet/>
      <dgm:spPr/>
      <dgm:t>
        <a:bodyPr/>
        <a:lstStyle/>
        <a:p>
          <a:endParaRPr lang="en-US"/>
        </a:p>
      </dgm:t>
    </dgm:pt>
    <dgm:pt modelId="{B21EE174-4287-4412-A3E9-8480CD3D74A9}">
      <dgm:prSet/>
      <dgm:spPr/>
      <dgm:t>
        <a:bodyPr/>
        <a:lstStyle/>
        <a:p>
          <a:r>
            <a:rPr lang="en-IN" dirty="0">
              <a:latin typeface="Times New Roman" panose="02020603050405020304" pitchFamily="18" charset="0"/>
              <a:cs typeface="Times New Roman" panose="02020603050405020304" pitchFamily="18" charset="0"/>
            </a:rPr>
            <a:t>Contains archives and details of previously finished games</a:t>
          </a:r>
          <a:endParaRPr lang="en-US" dirty="0">
            <a:latin typeface="Times New Roman" panose="02020603050405020304" pitchFamily="18" charset="0"/>
            <a:cs typeface="Times New Roman" panose="02020603050405020304" pitchFamily="18" charset="0"/>
          </a:endParaRPr>
        </a:p>
      </dgm:t>
    </dgm:pt>
    <dgm:pt modelId="{5B28C118-5037-49BE-B77F-D5C1E8FEEFAC}" type="parTrans" cxnId="{85959E4C-638D-4989-BB17-B552029D8ED4}">
      <dgm:prSet/>
      <dgm:spPr/>
      <dgm:t>
        <a:bodyPr/>
        <a:lstStyle/>
        <a:p>
          <a:endParaRPr lang="en-US"/>
        </a:p>
      </dgm:t>
    </dgm:pt>
    <dgm:pt modelId="{07470951-496B-4277-8596-09BB54568040}" type="sibTrans" cxnId="{85959E4C-638D-4989-BB17-B552029D8ED4}">
      <dgm:prSet/>
      <dgm:spPr/>
      <dgm:t>
        <a:bodyPr/>
        <a:lstStyle/>
        <a:p>
          <a:endParaRPr lang="en-US"/>
        </a:p>
      </dgm:t>
    </dgm:pt>
    <dgm:pt modelId="{79588172-7B1F-44BD-A952-037706F5257F}">
      <dgm:prSet custT="1"/>
      <dgm:spPr/>
      <dgm:t>
        <a:bodyPr/>
        <a:lstStyle/>
        <a:p>
          <a:r>
            <a:rPr lang="en-IN" sz="2000" dirty="0">
              <a:latin typeface="Times New Roman" panose="02020603050405020304" pitchFamily="18" charset="0"/>
              <a:cs typeface="Times New Roman" panose="02020603050405020304" pitchFamily="18" charset="0"/>
            </a:rPr>
            <a:t>Contains dark mode</a:t>
          </a:r>
          <a:endParaRPr lang="en-US" sz="2000" dirty="0">
            <a:latin typeface="Times New Roman" panose="02020603050405020304" pitchFamily="18" charset="0"/>
            <a:cs typeface="Times New Roman" panose="02020603050405020304" pitchFamily="18" charset="0"/>
          </a:endParaRPr>
        </a:p>
      </dgm:t>
    </dgm:pt>
    <dgm:pt modelId="{B1737E95-4325-480B-9981-9D4552ADDC87}" type="parTrans" cxnId="{22BD62A7-5DFB-4661-8553-5F4BB62EE30F}">
      <dgm:prSet/>
      <dgm:spPr/>
      <dgm:t>
        <a:bodyPr/>
        <a:lstStyle/>
        <a:p>
          <a:endParaRPr lang="en-US"/>
        </a:p>
      </dgm:t>
    </dgm:pt>
    <dgm:pt modelId="{E45F87BF-3E72-4AE2-AB6A-3BD2CEA84613}" type="sibTrans" cxnId="{22BD62A7-5DFB-4661-8553-5F4BB62EE30F}">
      <dgm:prSet/>
      <dgm:spPr/>
      <dgm:t>
        <a:bodyPr/>
        <a:lstStyle/>
        <a:p>
          <a:endParaRPr lang="en-US"/>
        </a:p>
      </dgm:t>
    </dgm:pt>
    <dgm:pt modelId="{D61F59C2-F3F3-4D3F-8974-543D59BF9302}" type="pres">
      <dgm:prSet presAssocID="{A74E9B07-A7DC-4AE8-86D3-5E1D963E37B9}" presName="matrix" presStyleCnt="0">
        <dgm:presLayoutVars>
          <dgm:chMax val="1"/>
          <dgm:dir/>
          <dgm:resizeHandles val="exact"/>
        </dgm:presLayoutVars>
      </dgm:prSet>
      <dgm:spPr/>
    </dgm:pt>
    <dgm:pt modelId="{13D48710-A353-4515-8775-E5FAE7A619BF}" type="pres">
      <dgm:prSet presAssocID="{A74E9B07-A7DC-4AE8-86D3-5E1D963E37B9}" presName="diamond" presStyleLbl="bgShp" presStyleIdx="0" presStyleCnt="1"/>
      <dgm:spPr/>
    </dgm:pt>
    <dgm:pt modelId="{6100C559-B718-4168-8DFE-A4E806B1ACE3}" type="pres">
      <dgm:prSet presAssocID="{A74E9B07-A7DC-4AE8-86D3-5E1D963E37B9}" presName="quad1" presStyleLbl="node1" presStyleIdx="0" presStyleCnt="4">
        <dgm:presLayoutVars>
          <dgm:chMax val="0"/>
          <dgm:chPref val="0"/>
          <dgm:bulletEnabled val="1"/>
        </dgm:presLayoutVars>
      </dgm:prSet>
      <dgm:spPr/>
    </dgm:pt>
    <dgm:pt modelId="{7F4BFC39-5F19-4E31-9180-EE4366ABE64C}" type="pres">
      <dgm:prSet presAssocID="{A74E9B07-A7DC-4AE8-86D3-5E1D963E37B9}" presName="quad2" presStyleLbl="node1" presStyleIdx="1" presStyleCnt="4">
        <dgm:presLayoutVars>
          <dgm:chMax val="0"/>
          <dgm:chPref val="0"/>
          <dgm:bulletEnabled val="1"/>
        </dgm:presLayoutVars>
      </dgm:prSet>
      <dgm:spPr/>
    </dgm:pt>
    <dgm:pt modelId="{46A569B4-6BE5-45A1-A6E6-DC0836AB10EE}" type="pres">
      <dgm:prSet presAssocID="{A74E9B07-A7DC-4AE8-86D3-5E1D963E37B9}" presName="quad3" presStyleLbl="node1" presStyleIdx="2" presStyleCnt="4">
        <dgm:presLayoutVars>
          <dgm:chMax val="0"/>
          <dgm:chPref val="0"/>
          <dgm:bulletEnabled val="1"/>
        </dgm:presLayoutVars>
      </dgm:prSet>
      <dgm:spPr/>
    </dgm:pt>
    <dgm:pt modelId="{237DDA9E-4518-44D9-8AE2-76DF217DFC39}" type="pres">
      <dgm:prSet presAssocID="{A74E9B07-A7DC-4AE8-86D3-5E1D963E37B9}" presName="quad4" presStyleLbl="node1" presStyleIdx="3" presStyleCnt="4">
        <dgm:presLayoutVars>
          <dgm:chMax val="0"/>
          <dgm:chPref val="0"/>
          <dgm:bulletEnabled val="1"/>
        </dgm:presLayoutVars>
      </dgm:prSet>
      <dgm:spPr/>
    </dgm:pt>
  </dgm:ptLst>
  <dgm:cxnLst>
    <dgm:cxn modelId="{B6202E21-7F7B-4248-BBFE-7B17AA1D994E}" type="presOf" srcId="{A74E9B07-A7DC-4AE8-86D3-5E1D963E37B9}" destId="{D61F59C2-F3F3-4D3F-8974-543D59BF9302}" srcOrd="0" destOrd="0" presId="urn:microsoft.com/office/officeart/2005/8/layout/matrix3"/>
    <dgm:cxn modelId="{B422023D-8584-4EB1-A520-2A7EEDCEA758}" type="presOf" srcId="{79588172-7B1F-44BD-A952-037706F5257F}" destId="{237DDA9E-4518-44D9-8AE2-76DF217DFC39}" srcOrd="0" destOrd="0" presId="urn:microsoft.com/office/officeart/2005/8/layout/matrix3"/>
    <dgm:cxn modelId="{85959E4C-638D-4989-BB17-B552029D8ED4}" srcId="{A74E9B07-A7DC-4AE8-86D3-5E1D963E37B9}" destId="{B21EE174-4287-4412-A3E9-8480CD3D74A9}" srcOrd="2" destOrd="0" parTransId="{5B28C118-5037-49BE-B77F-D5C1E8FEEFAC}" sibTransId="{07470951-496B-4277-8596-09BB54568040}"/>
    <dgm:cxn modelId="{8C012B73-9A75-42E5-8742-DAEC9AC107DF}" type="presOf" srcId="{B21EE174-4287-4412-A3E9-8480CD3D74A9}" destId="{46A569B4-6BE5-45A1-A6E6-DC0836AB10EE}" srcOrd="0" destOrd="0" presId="urn:microsoft.com/office/officeart/2005/8/layout/matrix3"/>
    <dgm:cxn modelId="{6D495356-2D70-488A-AACF-A85221B17F01}" type="presOf" srcId="{9CF1093A-72F9-40AB-BC72-8096BBFB9030}" destId="{6100C559-B718-4168-8DFE-A4E806B1ACE3}" srcOrd="0" destOrd="0" presId="urn:microsoft.com/office/officeart/2005/8/layout/matrix3"/>
    <dgm:cxn modelId="{FF545489-7861-42CF-B91F-431162F35B4B}" srcId="{A74E9B07-A7DC-4AE8-86D3-5E1D963E37B9}" destId="{9CF1093A-72F9-40AB-BC72-8096BBFB9030}" srcOrd="0" destOrd="0" parTransId="{10DFACDF-BD02-4C3F-80B8-2F2E4D068780}" sibTransId="{895B4BB6-BB4C-404A-AF59-2C997EEDDEB5}"/>
    <dgm:cxn modelId="{22BD62A7-5DFB-4661-8553-5F4BB62EE30F}" srcId="{A74E9B07-A7DC-4AE8-86D3-5E1D963E37B9}" destId="{79588172-7B1F-44BD-A952-037706F5257F}" srcOrd="3" destOrd="0" parTransId="{B1737E95-4325-480B-9981-9D4552ADDC87}" sibTransId="{E45F87BF-3E72-4AE2-AB6A-3BD2CEA84613}"/>
    <dgm:cxn modelId="{ED4405B9-713C-4E05-8FFA-040F455FD526}" srcId="{A74E9B07-A7DC-4AE8-86D3-5E1D963E37B9}" destId="{64C22876-AEAC-4E3F-9974-1FA15E13C558}" srcOrd="1" destOrd="0" parTransId="{FADFE8EC-B77F-40F3-B454-E97253655B69}" sibTransId="{30A2C852-4495-4338-A770-109EC856AE96}"/>
    <dgm:cxn modelId="{7B4FD8BA-65A3-4810-B3D6-4670A0A229CA}" type="presOf" srcId="{64C22876-AEAC-4E3F-9974-1FA15E13C558}" destId="{7F4BFC39-5F19-4E31-9180-EE4366ABE64C}" srcOrd="0" destOrd="0" presId="urn:microsoft.com/office/officeart/2005/8/layout/matrix3"/>
    <dgm:cxn modelId="{38A514E2-A251-435B-9142-CE6DCF460493}" type="presParOf" srcId="{D61F59C2-F3F3-4D3F-8974-543D59BF9302}" destId="{13D48710-A353-4515-8775-E5FAE7A619BF}" srcOrd="0" destOrd="0" presId="urn:microsoft.com/office/officeart/2005/8/layout/matrix3"/>
    <dgm:cxn modelId="{2E99F08B-143B-4A48-8FB6-907719EE3919}" type="presParOf" srcId="{D61F59C2-F3F3-4D3F-8974-543D59BF9302}" destId="{6100C559-B718-4168-8DFE-A4E806B1ACE3}" srcOrd="1" destOrd="0" presId="urn:microsoft.com/office/officeart/2005/8/layout/matrix3"/>
    <dgm:cxn modelId="{4658F88C-ED0D-4A4D-9143-3DEBB543C447}" type="presParOf" srcId="{D61F59C2-F3F3-4D3F-8974-543D59BF9302}" destId="{7F4BFC39-5F19-4E31-9180-EE4366ABE64C}" srcOrd="2" destOrd="0" presId="urn:microsoft.com/office/officeart/2005/8/layout/matrix3"/>
    <dgm:cxn modelId="{27CBC0D0-2F7C-42E1-A664-10861641AB19}" type="presParOf" srcId="{D61F59C2-F3F3-4D3F-8974-543D59BF9302}" destId="{46A569B4-6BE5-45A1-A6E6-DC0836AB10EE}" srcOrd="3" destOrd="0" presId="urn:microsoft.com/office/officeart/2005/8/layout/matrix3"/>
    <dgm:cxn modelId="{11536F97-62A3-4EDC-83C7-0BF48404CE77}" type="presParOf" srcId="{D61F59C2-F3F3-4D3F-8974-543D59BF9302}" destId="{237DDA9E-4518-44D9-8AE2-76DF217DFC39}"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26A18B-472F-4960-806C-783D345F7C97}"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7DAE65FF-0CCA-45FD-865B-09428378C1C5}">
      <dgm:prSet/>
      <dgm:spPr/>
      <dgm:t>
        <a:bodyPr/>
        <a:lstStyle/>
        <a:p>
          <a:r>
            <a:rPr lang="en-IN" dirty="0">
              <a:latin typeface="Times New Roman" panose="02020603050405020304" pitchFamily="18" charset="0"/>
              <a:cs typeface="Times New Roman" panose="02020603050405020304" pitchFamily="18" charset="0"/>
            </a:rPr>
            <a:t>Smart search facility</a:t>
          </a:r>
          <a:endParaRPr lang="en-US" dirty="0">
            <a:latin typeface="Times New Roman" panose="02020603050405020304" pitchFamily="18" charset="0"/>
            <a:cs typeface="Times New Roman" panose="02020603050405020304" pitchFamily="18" charset="0"/>
          </a:endParaRPr>
        </a:p>
      </dgm:t>
    </dgm:pt>
    <dgm:pt modelId="{E96A361E-986A-4EC4-AB84-1B06F7AA2747}" type="parTrans" cxnId="{F60CEE22-97E1-4DA2-8FFB-C81FEB26DDA3}">
      <dgm:prSet/>
      <dgm:spPr/>
      <dgm:t>
        <a:bodyPr/>
        <a:lstStyle/>
        <a:p>
          <a:endParaRPr lang="en-US"/>
        </a:p>
      </dgm:t>
    </dgm:pt>
    <dgm:pt modelId="{3F0D72C5-AFCE-4145-A9F2-11F5F7053BDE}" type="sibTrans" cxnId="{F60CEE22-97E1-4DA2-8FFB-C81FEB26DDA3}">
      <dgm:prSet/>
      <dgm:spPr/>
      <dgm:t>
        <a:bodyPr/>
        <a:lstStyle/>
        <a:p>
          <a:endParaRPr lang="en-US"/>
        </a:p>
      </dgm:t>
    </dgm:pt>
    <dgm:pt modelId="{0B5B0CA7-39D8-45B3-A7D9-47B469FC01E7}">
      <dgm:prSet/>
      <dgm:spPr/>
      <dgm:t>
        <a:bodyPr/>
        <a:lstStyle/>
        <a:p>
          <a:r>
            <a:rPr lang="en-IN" dirty="0">
              <a:latin typeface="Times New Roman" panose="02020603050405020304" pitchFamily="18" charset="0"/>
              <a:cs typeface="Times New Roman" panose="02020603050405020304" pitchFamily="18" charset="0"/>
            </a:rPr>
            <a:t>Friendly user interface</a:t>
          </a:r>
          <a:endParaRPr lang="en-US" dirty="0">
            <a:latin typeface="Times New Roman" panose="02020603050405020304" pitchFamily="18" charset="0"/>
            <a:cs typeface="Times New Roman" panose="02020603050405020304" pitchFamily="18" charset="0"/>
          </a:endParaRPr>
        </a:p>
      </dgm:t>
    </dgm:pt>
    <dgm:pt modelId="{A8FB7E71-2129-46F8-B5AE-5195CD0B8D96}" type="parTrans" cxnId="{4731BA81-8850-47D1-9037-E57D7ABCC90B}">
      <dgm:prSet/>
      <dgm:spPr/>
      <dgm:t>
        <a:bodyPr/>
        <a:lstStyle/>
        <a:p>
          <a:endParaRPr lang="en-US"/>
        </a:p>
      </dgm:t>
    </dgm:pt>
    <dgm:pt modelId="{A49AF2F9-831F-4F5D-B598-2E24B35A50EC}" type="sibTrans" cxnId="{4731BA81-8850-47D1-9037-E57D7ABCC90B}">
      <dgm:prSet/>
      <dgm:spPr/>
      <dgm:t>
        <a:bodyPr/>
        <a:lstStyle/>
        <a:p>
          <a:endParaRPr lang="en-US"/>
        </a:p>
      </dgm:t>
    </dgm:pt>
    <dgm:pt modelId="{1389E15F-5829-4CA7-B66A-6746C911E1C2}">
      <dgm:prSet/>
      <dgm:spPr/>
      <dgm:t>
        <a:bodyPr/>
        <a:lstStyle/>
        <a:p>
          <a:r>
            <a:rPr lang="en-IN" dirty="0">
              <a:latin typeface="Times New Roman" panose="02020603050405020304" pitchFamily="18" charset="0"/>
              <a:cs typeface="Times New Roman" panose="02020603050405020304" pitchFamily="18" charset="0"/>
            </a:rPr>
            <a:t>Offline download possible</a:t>
          </a:r>
          <a:endParaRPr lang="en-US" dirty="0">
            <a:latin typeface="Times New Roman" panose="02020603050405020304" pitchFamily="18" charset="0"/>
            <a:cs typeface="Times New Roman" panose="02020603050405020304" pitchFamily="18" charset="0"/>
          </a:endParaRPr>
        </a:p>
      </dgm:t>
    </dgm:pt>
    <dgm:pt modelId="{17E53BCE-F627-4672-9709-86B83F73254E}" type="parTrans" cxnId="{8038D69D-9E67-427E-B5B5-AEB3E095B6B3}">
      <dgm:prSet/>
      <dgm:spPr/>
      <dgm:t>
        <a:bodyPr/>
        <a:lstStyle/>
        <a:p>
          <a:endParaRPr lang="en-US"/>
        </a:p>
      </dgm:t>
    </dgm:pt>
    <dgm:pt modelId="{5A05B2E0-F8F5-4C41-9BC9-49F09E08E955}" type="sibTrans" cxnId="{8038D69D-9E67-427E-B5B5-AEB3E095B6B3}">
      <dgm:prSet/>
      <dgm:spPr/>
      <dgm:t>
        <a:bodyPr/>
        <a:lstStyle/>
        <a:p>
          <a:endParaRPr lang="en-US"/>
        </a:p>
      </dgm:t>
    </dgm:pt>
    <dgm:pt modelId="{1CB83796-3333-4462-AC49-89410CE51CC7}" type="pres">
      <dgm:prSet presAssocID="{4226A18B-472F-4960-806C-783D345F7C97}" presName="linear" presStyleCnt="0">
        <dgm:presLayoutVars>
          <dgm:dir/>
          <dgm:animLvl val="lvl"/>
          <dgm:resizeHandles val="exact"/>
        </dgm:presLayoutVars>
      </dgm:prSet>
      <dgm:spPr/>
    </dgm:pt>
    <dgm:pt modelId="{7B5E8694-00C0-4B84-B670-F72955C90928}" type="pres">
      <dgm:prSet presAssocID="{7DAE65FF-0CCA-45FD-865B-09428378C1C5}" presName="parentLin" presStyleCnt="0"/>
      <dgm:spPr/>
    </dgm:pt>
    <dgm:pt modelId="{C213AFBF-EA64-404F-90E2-FEE2FE97BCF7}" type="pres">
      <dgm:prSet presAssocID="{7DAE65FF-0CCA-45FD-865B-09428378C1C5}" presName="parentLeftMargin" presStyleLbl="node1" presStyleIdx="0" presStyleCnt="3"/>
      <dgm:spPr/>
    </dgm:pt>
    <dgm:pt modelId="{971F4CE7-6148-46D0-A412-E8256C98C617}" type="pres">
      <dgm:prSet presAssocID="{7DAE65FF-0CCA-45FD-865B-09428378C1C5}" presName="parentText" presStyleLbl="node1" presStyleIdx="0" presStyleCnt="3">
        <dgm:presLayoutVars>
          <dgm:chMax val="0"/>
          <dgm:bulletEnabled val="1"/>
        </dgm:presLayoutVars>
      </dgm:prSet>
      <dgm:spPr/>
    </dgm:pt>
    <dgm:pt modelId="{3CEEEF29-848F-4B56-8468-20A51B1665D0}" type="pres">
      <dgm:prSet presAssocID="{7DAE65FF-0CCA-45FD-865B-09428378C1C5}" presName="negativeSpace" presStyleCnt="0"/>
      <dgm:spPr/>
    </dgm:pt>
    <dgm:pt modelId="{62EB5189-AF59-40BB-9D8A-3A408E7C7C59}" type="pres">
      <dgm:prSet presAssocID="{7DAE65FF-0CCA-45FD-865B-09428378C1C5}" presName="childText" presStyleLbl="conFgAcc1" presStyleIdx="0" presStyleCnt="3">
        <dgm:presLayoutVars>
          <dgm:bulletEnabled val="1"/>
        </dgm:presLayoutVars>
      </dgm:prSet>
      <dgm:spPr/>
    </dgm:pt>
    <dgm:pt modelId="{93726A13-DD62-4E89-B519-1E8C8A233F4D}" type="pres">
      <dgm:prSet presAssocID="{3F0D72C5-AFCE-4145-A9F2-11F5F7053BDE}" presName="spaceBetweenRectangles" presStyleCnt="0"/>
      <dgm:spPr/>
    </dgm:pt>
    <dgm:pt modelId="{B90F8FDE-1263-46E9-B10F-87950423BA3D}" type="pres">
      <dgm:prSet presAssocID="{0B5B0CA7-39D8-45B3-A7D9-47B469FC01E7}" presName="parentLin" presStyleCnt="0"/>
      <dgm:spPr/>
    </dgm:pt>
    <dgm:pt modelId="{8313132B-33ED-43C5-ABC4-71BDEED75672}" type="pres">
      <dgm:prSet presAssocID="{0B5B0CA7-39D8-45B3-A7D9-47B469FC01E7}" presName="parentLeftMargin" presStyleLbl="node1" presStyleIdx="0" presStyleCnt="3"/>
      <dgm:spPr/>
    </dgm:pt>
    <dgm:pt modelId="{5029E4B7-F183-424D-B83B-392C89B301EC}" type="pres">
      <dgm:prSet presAssocID="{0B5B0CA7-39D8-45B3-A7D9-47B469FC01E7}" presName="parentText" presStyleLbl="node1" presStyleIdx="1" presStyleCnt="3">
        <dgm:presLayoutVars>
          <dgm:chMax val="0"/>
          <dgm:bulletEnabled val="1"/>
        </dgm:presLayoutVars>
      </dgm:prSet>
      <dgm:spPr/>
    </dgm:pt>
    <dgm:pt modelId="{73187B25-77B1-4897-936C-18C43AA4C28C}" type="pres">
      <dgm:prSet presAssocID="{0B5B0CA7-39D8-45B3-A7D9-47B469FC01E7}" presName="negativeSpace" presStyleCnt="0"/>
      <dgm:spPr/>
    </dgm:pt>
    <dgm:pt modelId="{C3C970C1-5BB1-4B12-BF69-82315BBB74E2}" type="pres">
      <dgm:prSet presAssocID="{0B5B0CA7-39D8-45B3-A7D9-47B469FC01E7}" presName="childText" presStyleLbl="conFgAcc1" presStyleIdx="1" presStyleCnt="3">
        <dgm:presLayoutVars>
          <dgm:bulletEnabled val="1"/>
        </dgm:presLayoutVars>
      </dgm:prSet>
      <dgm:spPr/>
    </dgm:pt>
    <dgm:pt modelId="{02142F7F-6BF6-41D5-8D1E-19AF89A13B62}" type="pres">
      <dgm:prSet presAssocID="{A49AF2F9-831F-4F5D-B598-2E24B35A50EC}" presName="spaceBetweenRectangles" presStyleCnt="0"/>
      <dgm:spPr/>
    </dgm:pt>
    <dgm:pt modelId="{CF13DB43-9E5B-420C-9901-945E3446242C}" type="pres">
      <dgm:prSet presAssocID="{1389E15F-5829-4CA7-B66A-6746C911E1C2}" presName="parentLin" presStyleCnt="0"/>
      <dgm:spPr/>
    </dgm:pt>
    <dgm:pt modelId="{EDCA02BD-2C43-41AC-8B01-9D50BC061492}" type="pres">
      <dgm:prSet presAssocID="{1389E15F-5829-4CA7-B66A-6746C911E1C2}" presName="parentLeftMargin" presStyleLbl="node1" presStyleIdx="1" presStyleCnt="3"/>
      <dgm:spPr/>
    </dgm:pt>
    <dgm:pt modelId="{928D6BF7-A9CB-47EF-B044-0BFFCA65F286}" type="pres">
      <dgm:prSet presAssocID="{1389E15F-5829-4CA7-B66A-6746C911E1C2}" presName="parentText" presStyleLbl="node1" presStyleIdx="2" presStyleCnt="3">
        <dgm:presLayoutVars>
          <dgm:chMax val="0"/>
          <dgm:bulletEnabled val="1"/>
        </dgm:presLayoutVars>
      </dgm:prSet>
      <dgm:spPr/>
    </dgm:pt>
    <dgm:pt modelId="{309B3ADD-AB8A-451B-ACE6-12BC55691E40}" type="pres">
      <dgm:prSet presAssocID="{1389E15F-5829-4CA7-B66A-6746C911E1C2}" presName="negativeSpace" presStyleCnt="0"/>
      <dgm:spPr/>
    </dgm:pt>
    <dgm:pt modelId="{0D4C824E-7FEE-4FBC-9F35-291FEFF4EF32}" type="pres">
      <dgm:prSet presAssocID="{1389E15F-5829-4CA7-B66A-6746C911E1C2}" presName="childText" presStyleLbl="conFgAcc1" presStyleIdx="2" presStyleCnt="3">
        <dgm:presLayoutVars>
          <dgm:bulletEnabled val="1"/>
        </dgm:presLayoutVars>
      </dgm:prSet>
      <dgm:spPr/>
    </dgm:pt>
  </dgm:ptLst>
  <dgm:cxnLst>
    <dgm:cxn modelId="{F60CEE22-97E1-4DA2-8FFB-C81FEB26DDA3}" srcId="{4226A18B-472F-4960-806C-783D345F7C97}" destId="{7DAE65FF-0CCA-45FD-865B-09428378C1C5}" srcOrd="0" destOrd="0" parTransId="{E96A361E-986A-4EC4-AB84-1B06F7AA2747}" sibTransId="{3F0D72C5-AFCE-4145-A9F2-11F5F7053BDE}"/>
    <dgm:cxn modelId="{13789733-EA44-4FD3-BCDC-4B907A35BF8E}" type="presOf" srcId="{1389E15F-5829-4CA7-B66A-6746C911E1C2}" destId="{EDCA02BD-2C43-41AC-8B01-9D50BC061492}" srcOrd="0" destOrd="0" presId="urn:microsoft.com/office/officeart/2005/8/layout/list1"/>
    <dgm:cxn modelId="{8F861A49-505B-4A63-8F22-022C838BA1A2}" type="presOf" srcId="{1389E15F-5829-4CA7-B66A-6746C911E1C2}" destId="{928D6BF7-A9CB-47EF-B044-0BFFCA65F286}" srcOrd="1" destOrd="0" presId="urn:microsoft.com/office/officeart/2005/8/layout/list1"/>
    <dgm:cxn modelId="{DB697369-4446-42CC-BA60-FAA5F2914B03}" type="presOf" srcId="{0B5B0CA7-39D8-45B3-A7D9-47B469FC01E7}" destId="{5029E4B7-F183-424D-B83B-392C89B301EC}" srcOrd="1" destOrd="0" presId="urn:microsoft.com/office/officeart/2005/8/layout/list1"/>
    <dgm:cxn modelId="{C4179D7D-4466-4371-A537-E8F62298693C}" type="presOf" srcId="{7DAE65FF-0CCA-45FD-865B-09428378C1C5}" destId="{971F4CE7-6148-46D0-A412-E8256C98C617}" srcOrd="1" destOrd="0" presId="urn:microsoft.com/office/officeart/2005/8/layout/list1"/>
    <dgm:cxn modelId="{4731BA81-8850-47D1-9037-E57D7ABCC90B}" srcId="{4226A18B-472F-4960-806C-783D345F7C97}" destId="{0B5B0CA7-39D8-45B3-A7D9-47B469FC01E7}" srcOrd="1" destOrd="0" parTransId="{A8FB7E71-2129-46F8-B5AE-5195CD0B8D96}" sibTransId="{A49AF2F9-831F-4F5D-B598-2E24B35A50EC}"/>
    <dgm:cxn modelId="{962B7498-6F28-46B6-9132-E9C2DDB8F12E}" type="presOf" srcId="{0B5B0CA7-39D8-45B3-A7D9-47B469FC01E7}" destId="{8313132B-33ED-43C5-ABC4-71BDEED75672}" srcOrd="0" destOrd="0" presId="urn:microsoft.com/office/officeart/2005/8/layout/list1"/>
    <dgm:cxn modelId="{8038D69D-9E67-427E-B5B5-AEB3E095B6B3}" srcId="{4226A18B-472F-4960-806C-783D345F7C97}" destId="{1389E15F-5829-4CA7-B66A-6746C911E1C2}" srcOrd="2" destOrd="0" parTransId="{17E53BCE-F627-4672-9709-86B83F73254E}" sibTransId="{5A05B2E0-F8F5-4C41-9BC9-49F09E08E955}"/>
    <dgm:cxn modelId="{EDCCD9DD-872A-40A4-A8DA-4126D1ADA0F9}" type="presOf" srcId="{7DAE65FF-0CCA-45FD-865B-09428378C1C5}" destId="{C213AFBF-EA64-404F-90E2-FEE2FE97BCF7}" srcOrd="0" destOrd="0" presId="urn:microsoft.com/office/officeart/2005/8/layout/list1"/>
    <dgm:cxn modelId="{915C8CFA-E14E-4A1E-9988-D168F96A9753}" type="presOf" srcId="{4226A18B-472F-4960-806C-783D345F7C97}" destId="{1CB83796-3333-4462-AC49-89410CE51CC7}" srcOrd="0" destOrd="0" presId="urn:microsoft.com/office/officeart/2005/8/layout/list1"/>
    <dgm:cxn modelId="{B1B57B4E-0005-4183-8827-A4CAA26979A8}" type="presParOf" srcId="{1CB83796-3333-4462-AC49-89410CE51CC7}" destId="{7B5E8694-00C0-4B84-B670-F72955C90928}" srcOrd="0" destOrd="0" presId="urn:microsoft.com/office/officeart/2005/8/layout/list1"/>
    <dgm:cxn modelId="{3AFE73E3-81FD-46C7-AA9F-A5708F2C662A}" type="presParOf" srcId="{7B5E8694-00C0-4B84-B670-F72955C90928}" destId="{C213AFBF-EA64-404F-90E2-FEE2FE97BCF7}" srcOrd="0" destOrd="0" presId="urn:microsoft.com/office/officeart/2005/8/layout/list1"/>
    <dgm:cxn modelId="{FA7080ED-4C54-4CD1-9E44-C90528806787}" type="presParOf" srcId="{7B5E8694-00C0-4B84-B670-F72955C90928}" destId="{971F4CE7-6148-46D0-A412-E8256C98C617}" srcOrd="1" destOrd="0" presId="urn:microsoft.com/office/officeart/2005/8/layout/list1"/>
    <dgm:cxn modelId="{2D2205CD-DBFC-4FF3-A09B-15FDAC6FF9EC}" type="presParOf" srcId="{1CB83796-3333-4462-AC49-89410CE51CC7}" destId="{3CEEEF29-848F-4B56-8468-20A51B1665D0}" srcOrd="1" destOrd="0" presId="urn:microsoft.com/office/officeart/2005/8/layout/list1"/>
    <dgm:cxn modelId="{9CF9E0EF-2EFE-4F46-9CF4-481BBFEFF793}" type="presParOf" srcId="{1CB83796-3333-4462-AC49-89410CE51CC7}" destId="{62EB5189-AF59-40BB-9D8A-3A408E7C7C59}" srcOrd="2" destOrd="0" presId="urn:microsoft.com/office/officeart/2005/8/layout/list1"/>
    <dgm:cxn modelId="{337D4849-ADDB-4A95-8AB6-C184ABD59BA4}" type="presParOf" srcId="{1CB83796-3333-4462-AC49-89410CE51CC7}" destId="{93726A13-DD62-4E89-B519-1E8C8A233F4D}" srcOrd="3" destOrd="0" presId="urn:microsoft.com/office/officeart/2005/8/layout/list1"/>
    <dgm:cxn modelId="{B6B300CA-F351-4255-B09C-1BF53F02F419}" type="presParOf" srcId="{1CB83796-3333-4462-AC49-89410CE51CC7}" destId="{B90F8FDE-1263-46E9-B10F-87950423BA3D}" srcOrd="4" destOrd="0" presId="urn:microsoft.com/office/officeart/2005/8/layout/list1"/>
    <dgm:cxn modelId="{1BCBEE2B-34B9-419E-8D9B-114ABF0A952C}" type="presParOf" srcId="{B90F8FDE-1263-46E9-B10F-87950423BA3D}" destId="{8313132B-33ED-43C5-ABC4-71BDEED75672}" srcOrd="0" destOrd="0" presId="urn:microsoft.com/office/officeart/2005/8/layout/list1"/>
    <dgm:cxn modelId="{27529710-AFC4-4336-9A64-06075DAD852C}" type="presParOf" srcId="{B90F8FDE-1263-46E9-B10F-87950423BA3D}" destId="{5029E4B7-F183-424D-B83B-392C89B301EC}" srcOrd="1" destOrd="0" presId="urn:microsoft.com/office/officeart/2005/8/layout/list1"/>
    <dgm:cxn modelId="{24369934-23D8-4B66-AF0A-B8E30FC0E1B7}" type="presParOf" srcId="{1CB83796-3333-4462-AC49-89410CE51CC7}" destId="{73187B25-77B1-4897-936C-18C43AA4C28C}" srcOrd="5" destOrd="0" presId="urn:microsoft.com/office/officeart/2005/8/layout/list1"/>
    <dgm:cxn modelId="{6292E28F-FBB6-4B70-B732-9E039C019A93}" type="presParOf" srcId="{1CB83796-3333-4462-AC49-89410CE51CC7}" destId="{C3C970C1-5BB1-4B12-BF69-82315BBB74E2}" srcOrd="6" destOrd="0" presId="urn:microsoft.com/office/officeart/2005/8/layout/list1"/>
    <dgm:cxn modelId="{D8796AAB-EF2C-4877-86C8-C14004850099}" type="presParOf" srcId="{1CB83796-3333-4462-AC49-89410CE51CC7}" destId="{02142F7F-6BF6-41D5-8D1E-19AF89A13B62}" srcOrd="7" destOrd="0" presId="urn:microsoft.com/office/officeart/2005/8/layout/list1"/>
    <dgm:cxn modelId="{459E337F-B9BA-4B3C-9FFD-A0BBBF6863C3}" type="presParOf" srcId="{1CB83796-3333-4462-AC49-89410CE51CC7}" destId="{CF13DB43-9E5B-420C-9901-945E3446242C}" srcOrd="8" destOrd="0" presId="urn:microsoft.com/office/officeart/2005/8/layout/list1"/>
    <dgm:cxn modelId="{CCE4DDC8-4626-4A36-AA5B-32A86E55097A}" type="presParOf" srcId="{CF13DB43-9E5B-420C-9901-945E3446242C}" destId="{EDCA02BD-2C43-41AC-8B01-9D50BC061492}" srcOrd="0" destOrd="0" presId="urn:microsoft.com/office/officeart/2005/8/layout/list1"/>
    <dgm:cxn modelId="{E337F5CD-2A06-48C8-8239-FC44944492C4}" type="presParOf" srcId="{CF13DB43-9E5B-420C-9901-945E3446242C}" destId="{928D6BF7-A9CB-47EF-B044-0BFFCA65F286}" srcOrd="1" destOrd="0" presId="urn:microsoft.com/office/officeart/2005/8/layout/list1"/>
    <dgm:cxn modelId="{EC45F9F7-4805-49CF-BDC5-9C4EB521E01E}" type="presParOf" srcId="{1CB83796-3333-4462-AC49-89410CE51CC7}" destId="{309B3ADD-AB8A-451B-ACE6-12BC55691E40}" srcOrd="9" destOrd="0" presId="urn:microsoft.com/office/officeart/2005/8/layout/list1"/>
    <dgm:cxn modelId="{6CD2DF89-929B-452F-B7CF-EF9ABD0F8B95}" type="presParOf" srcId="{1CB83796-3333-4462-AC49-89410CE51CC7}" destId="{0D4C824E-7FEE-4FBC-9F35-291FEFF4EF3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48710-A353-4515-8775-E5FAE7A619BF}">
      <dsp:nvSpPr>
        <dsp:cNvPr id="0" name=""/>
        <dsp:cNvSpPr/>
      </dsp:nvSpPr>
      <dsp:spPr>
        <a:xfrm>
          <a:off x="783716" y="0"/>
          <a:ext cx="5264779" cy="5264779"/>
        </a:xfrm>
        <a:prstGeom prst="diamond">
          <a:avLst/>
        </a:prstGeom>
        <a:solidFill>
          <a:schemeClr val="accent2">
            <a:tint val="40000"/>
            <a:hueOff val="0"/>
            <a:satOff val="0"/>
            <a:lumOff val="0"/>
            <a:alphaOff val="0"/>
          </a:schemeClr>
        </a:solidFill>
        <a:ln>
          <a:noFill/>
        </a:ln>
        <a:effectLst>
          <a:outerShdw blurRad="38100" dist="25400" dir="5400000" rotWithShape="0">
            <a:srgbClr val="000000">
              <a:alpha val="25000"/>
            </a:srgbClr>
          </a:outerShdw>
        </a:effectLst>
      </dsp:spPr>
      <dsp:style>
        <a:lnRef idx="0">
          <a:scrgbClr r="0" g="0" b="0"/>
        </a:lnRef>
        <a:fillRef idx="1">
          <a:scrgbClr r="0" g="0" b="0"/>
        </a:fillRef>
        <a:effectRef idx="2">
          <a:scrgbClr r="0" g="0" b="0"/>
        </a:effectRef>
        <a:fontRef idx="minor"/>
      </dsp:style>
    </dsp:sp>
    <dsp:sp modelId="{6100C559-B718-4168-8DFE-A4E806B1ACE3}">
      <dsp:nvSpPr>
        <dsp:cNvPr id="0" name=""/>
        <dsp:cNvSpPr/>
      </dsp:nvSpPr>
      <dsp:spPr>
        <a:xfrm>
          <a:off x="1283870" y="500154"/>
          <a:ext cx="2053263" cy="2053263"/>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latin typeface="Times New Roman" panose="02020603050405020304" pitchFamily="18" charset="0"/>
              <a:cs typeface="Times New Roman" panose="02020603050405020304" pitchFamily="18" charset="0"/>
            </a:rPr>
            <a:t>Provides commentary of live matches</a:t>
          </a:r>
          <a:endParaRPr lang="en-US" sz="2200" kern="1200" dirty="0">
            <a:latin typeface="Times New Roman" panose="02020603050405020304" pitchFamily="18" charset="0"/>
            <a:cs typeface="Times New Roman" panose="02020603050405020304" pitchFamily="18" charset="0"/>
          </a:endParaRPr>
        </a:p>
      </dsp:txBody>
      <dsp:txXfrm>
        <a:off x="1384102" y="600386"/>
        <a:ext cx="1852799" cy="1852799"/>
      </dsp:txXfrm>
    </dsp:sp>
    <dsp:sp modelId="{7F4BFC39-5F19-4E31-9180-EE4366ABE64C}">
      <dsp:nvSpPr>
        <dsp:cNvPr id="0" name=""/>
        <dsp:cNvSpPr/>
      </dsp:nvSpPr>
      <dsp:spPr>
        <a:xfrm>
          <a:off x="3495077" y="500154"/>
          <a:ext cx="2053263" cy="2053263"/>
        </a:xfrm>
        <a:prstGeom prst="roundRect">
          <a:avLst/>
        </a:prstGeom>
        <a:gradFill rotWithShape="0">
          <a:gsLst>
            <a:gs pos="0">
              <a:schemeClr val="accent2">
                <a:hueOff val="151055"/>
                <a:satOff val="-15998"/>
                <a:lumOff val="-392"/>
                <a:alphaOff val="0"/>
                <a:tint val="96000"/>
                <a:lumMod val="104000"/>
              </a:schemeClr>
            </a:gs>
            <a:gs pos="100000">
              <a:schemeClr val="accent2">
                <a:hueOff val="151055"/>
                <a:satOff val="-15998"/>
                <a:lumOff val="-392"/>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latin typeface="Times New Roman" panose="02020603050405020304" pitchFamily="18" charset="0"/>
              <a:cs typeface="Times New Roman" panose="02020603050405020304" pitchFamily="18" charset="0"/>
            </a:rPr>
            <a:t>Provides pre match and post match shows</a:t>
          </a:r>
          <a:endParaRPr lang="en-US" sz="2200" kern="1200" dirty="0">
            <a:latin typeface="Times New Roman" panose="02020603050405020304" pitchFamily="18" charset="0"/>
            <a:cs typeface="Times New Roman" panose="02020603050405020304" pitchFamily="18" charset="0"/>
          </a:endParaRPr>
        </a:p>
      </dsp:txBody>
      <dsp:txXfrm>
        <a:off x="3595309" y="600386"/>
        <a:ext cx="1852799" cy="1852799"/>
      </dsp:txXfrm>
    </dsp:sp>
    <dsp:sp modelId="{46A569B4-6BE5-45A1-A6E6-DC0836AB10EE}">
      <dsp:nvSpPr>
        <dsp:cNvPr id="0" name=""/>
        <dsp:cNvSpPr/>
      </dsp:nvSpPr>
      <dsp:spPr>
        <a:xfrm>
          <a:off x="1283870" y="2711361"/>
          <a:ext cx="2053263" cy="2053263"/>
        </a:xfrm>
        <a:prstGeom prst="roundRect">
          <a:avLst/>
        </a:prstGeom>
        <a:gradFill rotWithShape="0">
          <a:gsLst>
            <a:gs pos="0">
              <a:schemeClr val="accent2">
                <a:hueOff val="302110"/>
                <a:satOff val="-31995"/>
                <a:lumOff val="-784"/>
                <a:alphaOff val="0"/>
                <a:tint val="96000"/>
                <a:lumMod val="104000"/>
              </a:schemeClr>
            </a:gs>
            <a:gs pos="100000">
              <a:schemeClr val="accent2">
                <a:hueOff val="302110"/>
                <a:satOff val="-31995"/>
                <a:lumOff val="-784"/>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latin typeface="Times New Roman" panose="02020603050405020304" pitchFamily="18" charset="0"/>
              <a:cs typeface="Times New Roman" panose="02020603050405020304" pitchFamily="18" charset="0"/>
            </a:rPr>
            <a:t>Contains archives and details of previously finished games</a:t>
          </a:r>
          <a:endParaRPr lang="en-US" sz="2200" kern="1200" dirty="0">
            <a:latin typeface="Times New Roman" panose="02020603050405020304" pitchFamily="18" charset="0"/>
            <a:cs typeface="Times New Roman" panose="02020603050405020304" pitchFamily="18" charset="0"/>
          </a:endParaRPr>
        </a:p>
      </dsp:txBody>
      <dsp:txXfrm>
        <a:off x="1384102" y="2811593"/>
        <a:ext cx="1852799" cy="1852799"/>
      </dsp:txXfrm>
    </dsp:sp>
    <dsp:sp modelId="{237DDA9E-4518-44D9-8AE2-76DF217DFC39}">
      <dsp:nvSpPr>
        <dsp:cNvPr id="0" name=""/>
        <dsp:cNvSpPr/>
      </dsp:nvSpPr>
      <dsp:spPr>
        <a:xfrm>
          <a:off x="3495077" y="2711361"/>
          <a:ext cx="2053263" cy="2053263"/>
        </a:xfrm>
        <a:prstGeom prst="roundRec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Contains dark mode</a:t>
          </a:r>
          <a:endParaRPr lang="en-US" sz="2000" kern="1200" dirty="0">
            <a:latin typeface="Times New Roman" panose="02020603050405020304" pitchFamily="18" charset="0"/>
            <a:cs typeface="Times New Roman" panose="02020603050405020304" pitchFamily="18" charset="0"/>
          </a:endParaRPr>
        </a:p>
      </dsp:txBody>
      <dsp:txXfrm>
        <a:off x="3595309" y="2811593"/>
        <a:ext cx="1852799" cy="18527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EB5189-AF59-40BB-9D8A-3A408E7C7C59}">
      <dsp:nvSpPr>
        <dsp:cNvPr id="0" name=""/>
        <dsp:cNvSpPr/>
      </dsp:nvSpPr>
      <dsp:spPr>
        <a:xfrm>
          <a:off x="0" y="469113"/>
          <a:ext cx="6217674" cy="7560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71F4CE7-6148-46D0-A412-E8256C98C617}">
      <dsp:nvSpPr>
        <dsp:cNvPr id="0" name=""/>
        <dsp:cNvSpPr/>
      </dsp:nvSpPr>
      <dsp:spPr>
        <a:xfrm>
          <a:off x="310883" y="26313"/>
          <a:ext cx="4352371" cy="88560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4509" tIns="0" rIns="164509" bIns="0" numCol="1" spcCol="1270" anchor="ctr" anchorCtr="0">
          <a:noAutofit/>
        </a:bodyPr>
        <a:lstStyle/>
        <a:p>
          <a:pPr marL="0" lvl="0" indent="0" algn="l" defTabSz="1333500">
            <a:lnSpc>
              <a:spcPct val="90000"/>
            </a:lnSpc>
            <a:spcBef>
              <a:spcPct val="0"/>
            </a:spcBef>
            <a:spcAft>
              <a:spcPct val="35000"/>
            </a:spcAft>
            <a:buNone/>
          </a:pPr>
          <a:r>
            <a:rPr lang="en-IN" sz="3000" kern="1200" dirty="0">
              <a:latin typeface="Times New Roman" panose="02020603050405020304" pitchFamily="18" charset="0"/>
              <a:cs typeface="Times New Roman" panose="02020603050405020304" pitchFamily="18" charset="0"/>
            </a:rPr>
            <a:t>Smart search facility</a:t>
          </a:r>
          <a:endParaRPr lang="en-US" sz="3000" kern="1200" dirty="0">
            <a:latin typeface="Times New Roman" panose="02020603050405020304" pitchFamily="18" charset="0"/>
            <a:cs typeface="Times New Roman" panose="02020603050405020304" pitchFamily="18" charset="0"/>
          </a:endParaRPr>
        </a:p>
      </dsp:txBody>
      <dsp:txXfrm>
        <a:off x="354114" y="69544"/>
        <a:ext cx="4265909" cy="799138"/>
      </dsp:txXfrm>
    </dsp:sp>
    <dsp:sp modelId="{C3C970C1-5BB1-4B12-BF69-82315BBB74E2}">
      <dsp:nvSpPr>
        <dsp:cNvPr id="0" name=""/>
        <dsp:cNvSpPr/>
      </dsp:nvSpPr>
      <dsp:spPr>
        <a:xfrm>
          <a:off x="0" y="1829913"/>
          <a:ext cx="6217674" cy="756000"/>
        </a:xfrm>
        <a:prstGeom prst="rect">
          <a:avLst/>
        </a:prstGeom>
        <a:solidFill>
          <a:schemeClr val="lt1">
            <a:alpha val="90000"/>
            <a:hueOff val="0"/>
            <a:satOff val="0"/>
            <a:lumOff val="0"/>
            <a:alphaOff val="0"/>
          </a:schemeClr>
        </a:solidFill>
        <a:ln w="9525" cap="rnd" cmpd="sng" algn="ctr">
          <a:solidFill>
            <a:schemeClr val="accent2">
              <a:hueOff val="226582"/>
              <a:satOff val="-23996"/>
              <a:lumOff val="-588"/>
              <a:alphaOff val="0"/>
            </a:schemeClr>
          </a:solidFill>
          <a:prstDash val="solid"/>
        </a:ln>
        <a:effectLst/>
      </dsp:spPr>
      <dsp:style>
        <a:lnRef idx="1">
          <a:scrgbClr r="0" g="0" b="0"/>
        </a:lnRef>
        <a:fillRef idx="1">
          <a:scrgbClr r="0" g="0" b="0"/>
        </a:fillRef>
        <a:effectRef idx="0">
          <a:scrgbClr r="0" g="0" b="0"/>
        </a:effectRef>
        <a:fontRef idx="minor"/>
      </dsp:style>
    </dsp:sp>
    <dsp:sp modelId="{5029E4B7-F183-424D-B83B-392C89B301EC}">
      <dsp:nvSpPr>
        <dsp:cNvPr id="0" name=""/>
        <dsp:cNvSpPr/>
      </dsp:nvSpPr>
      <dsp:spPr>
        <a:xfrm>
          <a:off x="310883" y="1387113"/>
          <a:ext cx="4352371" cy="885600"/>
        </a:xfrm>
        <a:prstGeom prst="roundRect">
          <a:avLst/>
        </a:prstGeom>
        <a:gradFill rotWithShape="0">
          <a:gsLst>
            <a:gs pos="0">
              <a:schemeClr val="accent2">
                <a:hueOff val="226582"/>
                <a:satOff val="-23996"/>
                <a:lumOff val="-588"/>
                <a:alphaOff val="0"/>
                <a:tint val="96000"/>
                <a:lumMod val="104000"/>
              </a:schemeClr>
            </a:gs>
            <a:gs pos="100000">
              <a:schemeClr val="accent2">
                <a:hueOff val="226582"/>
                <a:satOff val="-23996"/>
                <a:lumOff val="-588"/>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4509" tIns="0" rIns="164509" bIns="0" numCol="1" spcCol="1270" anchor="ctr" anchorCtr="0">
          <a:noAutofit/>
        </a:bodyPr>
        <a:lstStyle/>
        <a:p>
          <a:pPr marL="0" lvl="0" indent="0" algn="l" defTabSz="1333500">
            <a:lnSpc>
              <a:spcPct val="90000"/>
            </a:lnSpc>
            <a:spcBef>
              <a:spcPct val="0"/>
            </a:spcBef>
            <a:spcAft>
              <a:spcPct val="35000"/>
            </a:spcAft>
            <a:buNone/>
          </a:pPr>
          <a:r>
            <a:rPr lang="en-IN" sz="3000" kern="1200" dirty="0">
              <a:latin typeface="Times New Roman" panose="02020603050405020304" pitchFamily="18" charset="0"/>
              <a:cs typeface="Times New Roman" panose="02020603050405020304" pitchFamily="18" charset="0"/>
            </a:rPr>
            <a:t>Friendly user interface</a:t>
          </a:r>
          <a:endParaRPr lang="en-US" sz="3000" kern="1200" dirty="0">
            <a:latin typeface="Times New Roman" panose="02020603050405020304" pitchFamily="18" charset="0"/>
            <a:cs typeface="Times New Roman" panose="02020603050405020304" pitchFamily="18" charset="0"/>
          </a:endParaRPr>
        </a:p>
      </dsp:txBody>
      <dsp:txXfrm>
        <a:off x="354114" y="1430344"/>
        <a:ext cx="4265909" cy="799138"/>
      </dsp:txXfrm>
    </dsp:sp>
    <dsp:sp modelId="{0D4C824E-7FEE-4FBC-9F35-291FEFF4EF32}">
      <dsp:nvSpPr>
        <dsp:cNvPr id="0" name=""/>
        <dsp:cNvSpPr/>
      </dsp:nvSpPr>
      <dsp:spPr>
        <a:xfrm>
          <a:off x="0" y="3190713"/>
          <a:ext cx="6217674" cy="756000"/>
        </a:xfrm>
        <a:prstGeom prst="rect">
          <a:avLst/>
        </a:prstGeom>
        <a:solidFill>
          <a:schemeClr val="lt1">
            <a:alpha val="90000"/>
            <a:hueOff val="0"/>
            <a:satOff val="0"/>
            <a:lumOff val="0"/>
            <a:alphaOff val="0"/>
          </a:schemeClr>
        </a:solidFill>
        <a:ln w="9525" cap="rnd" cmpd="sng" algn="ctr">
          <a:solidFill>
            <a:schemeClr val="accent2">
              <a:hueOff val="453165"/>
              <a:satOff val="-47993"/>
              <a:lumOff val="-1176"/>
              <a:alphaOff val="0"/>
            </a:schemeClr>
          </a:solidFill>
          <a:prstDash val="solid"/>
        </a:ln>
        <a:effectLst/>
      </dsp:spPr>
      <dsp:style>
        <a:lnRef idx="1">
          <a:scrgbClr r="0" g="0" b="0"/>
        </a:lnRef>
        <a:fillRef idx="1">
          <a:scrgbClr r="0" g="0" b="0"/>
        </a:fillRef>
        <a:effectRef idx="0">
          <a:scrgbClr r="0" g="0" b="0"/>
        </a:effectRef>
        <a:fontRef idx="minor"/>
      </dsp:style>
    </dsp:sp>
    <dsp:sp modelId="{928D6BF7-A9CB-47EF-B044-0BFFCA65F286}">
      <dsp:nvSpPr>
        <dsp:cNvPr id="0" name=""/>
        <dsp:cNvSpPr/>
      </dsp:nvSpPr>
      <dsp:spPr>
        <a:xfrm>
          <a:off x="310883" y="2747913"/>
          <a:ext cx="4352371" cy="885600"/>
        </a:xfrm>
        <a:prstGeom prst="roundRec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4509" tIns="0" rIns="164509" bIns="0" numCol="1" spcCol="1270" anchor="ctr" anchorCtr="0">
          <a:noAutofit/>
        </a:bodyPr>
        <a:lstStyle/>
        <a:p>
          <a:pPr marL="0" lvl="0" indent="0" algn="l" defTabSz="1333500">
            <a:lnSpc>
              <a:spcPct val="90000"/>
            </a:lnSpc>
            <a:spcBef>
              <a:spcPct val="0"/>
            </a:spcBef>
            <a:spcAft>
              <a:spcPct val="35000"/>
            </a:spcAft>
            <a:buNone/>
          </a:pPr>
          <a:r>
            <a:rPr lang="en-IN" sz="3000" kern="1200" dirty="0">
              <a:latin typeface="Times New Roman" panose="02020603050405020304" pitchFamily="18" charset="0"/>
              <a:cs typeface="Times New Roman" panose="02020603050405020304" pitchFamily="18" charset="0"/>
            </a:rPr>
            <a:t>Offline download possible</a:t>
          </a:r>
          <a:endParaRPr lang="en-US" sz="3000" kern="1200" dirty="0">
            <a:latin typeface="Times New Roman" panose="02020603050405020304" pitchFamily="18" charset="0"/>
            <a:cs typeface="Times New Roman" panose="02020603050405020304" pitchFamily="18" charset="0"/>
          </a:endParaRPr>
        </a:p>
      </dsp:txBody>
      <dsp:txXfrm>
        <a:off x="354114" y="2791144"/>
        <a:ext cx="4265909"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45526D-BA7C-48E8-AB2D-1DCEDE87CAA7}" type="datetimeFigureOut">
              <a:rPr lang="en-IN" smtClean="0"/>
              <a:t>09-10-2019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BF93E-1EDC-483F-A9C2-446A81F72C01}" type="slidenum">
              <a:rPr lang="en-IN" smtClean="0"/>
              <a:t>‹#›</a:t>
            </a:fld>
            <a:endParaRPr lang="en-IN"/>
          </a:p>
        </p:txBody>
      </p:sp>
    </p:spTree>
    <p:extLst>
      <p:ext uri="{BB962C8B-B14F-4D97-AF65-F5344CB8AC3E}">
        <p14:creationId xmlns:p14="http://schemas.microsoft.com/office/powerpoint/2010/main" val="3928270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CEA9E6D-0F46-4770-863D-7DDFD9F06F7C}" type="slidenum">
              <a:rPr lang="en-IN" smtClean="0"/>
              <a:t>6</a:t>
            </a:fld>
            <a:endParaRPr lang="en-IN"/>
          </a:p>
        </p:txBody>
      </p:sp>
    </p:spTree>
    <p:extLst>
      <p:ext uri="{BB962C8B-B14F-4D97-AF65-F5344CB8AC3E}">
        <p14:creationId xmlns:p14="http://schemas.microsoft.com/office/powerpoint/2010/main" val="1429010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CEA9E6D-0F46-4770-863D-7DDFD9F06F7C}" type="slidenum">
              <a:rPr lang="en-IN" smtClean="0"/>
              <a:t>9</a:t>
            </a:fld>
            <a:endParaRPr lang="en-IN"/>
          </a:p>
        </p:txBody>
      </p:sp>
    </p:spTree>
    <p:extLst>
      <p:ext uri="{BB962C8B-B14F-4D97-AF65-F5344CB8AC3E}">
        <p14:creationId xmlns:p14="http://schemas.microsoft.com/office/powerpoint/2010/main" val="4182486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284C55-B42C-430A-97DC-61B71126B2F8}" type="datetime1">
              <a:rPr lang="en-IN" smtClean="0"/>
              <a:t>09-10-2019</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A42EAB6-21D5-44A9-AAAB-ED5CDB51A37D}" type="slidenum">
              <a:rPr lang="en-IN" smtClean="0"/>
              <a:t>‹#›</a:t>
            </a:fld>
            <a:endParaRPr lang="en-IN"/>
          </a:p>
        </p:txBody>
      </p:sp>
    </p:spTree>
    <p:extLst>
      <p:ext uri="{BB962C8B-B14F-4D97-AF65-F5344CB8AC3E}">
        <p14:creationId xmlns:p14="http://schemas.microsoft.com/office/powerpoint/2010/main" val="3910450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E24797-D3C7-4CD6-ACC1-03264C5BC845}" type="datetime1">
              <a:rPr lang="en-IN" smtClean="0"/>
              <a:t>09-10-2019</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A42EAB6-21D5-44A9-AAAB-ED5CDB51A37D}" type="slidenum">
              <a:rPr lang="en-IN" smtClean="0"/>
              <a:t>‹#›</a:t>
            </a:fld>
            <a:endParaRPr lang="en-IN"/>
          </a:p>
        </p:txBody>
      </p:sp>
    </p:spTree>
    <p:extLst>
      <p:ext uri="{BB962C8B-B14F-4D97-AF65-F5344CB8AC3E}">
        <p14:creationId xmlns:p14="http://schemas.microsoft.com/office/powerpoint/2010/main" val="11006400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E24797-D3C7-4CD6-ACC1-03264C5BC845}" type="datetime1">
              <a:rPr lang="en-IN" smtClean="0"/>
              <a:t>09-10-2019</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A42EAB6-21D5-44A9-AAAB-ED5CDB51A37D}"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3367835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6E24797-D3C7-4CD6-ACC1-03264C5BC845}" type="datetime1">
              <a:rPr lang="en-IN" smtClean="0"/>
              <a:t>09-10-2019</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A42EAB6-21D5-44A9-AAAB-ED5CDB51A37D}" type="slidenum">
              <a:rPr lang="en-IN" smtClean="0"/>
              <a:t>‹#›</a:t>
            </a:fld>
            <a:endParaRPr lang="en-IN"/>
          </a:p>
        </p:txBody>
      </p:sp>
    </p:spTree>
    <p:extLst>
      <p:ext uri="{BB962C8B-B14F-4D97-AF65-F5344CB8AC3E}">
        <p14:creationId xmlns:p14="http://schemas.microsoft.com/office/powerpoint/2010/main" val="27676582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6E24797-D3C7-4CD6-ACC1-03264C5BC845}" type="datetime1">
              <a:rPr lang="en-IN" smtClean="0"/>
              <a:t>09-10-2019</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A42EAB6-21D5-44A9-AAAB-ED5CDB51A37D}"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46728951"/>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6E24797-D3C7-4CD6-ACC1-03264C5BC845}" type="datetime1">
              <a:rPr lang="en-IN" smtClean="0"/>
              <a:t>09-10-2019</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A42EAB6-21D5-44A9-AAAB-ED5CDB51A37D}" type="slidenum">
              <a:rPr lang="en-IN" smtClean="0"/>
              <a:t>‹#›</a:t>
            </a:fld>
            <a:endParaRPr lang="en-IN"/>
          </a:p>
        </p:txBody>
      </p:sp>
    </p:spTree>
    <p:extLst>
      <p:ext uri="{BB962C8B-B14F-4D97-AF65-F5344CB8AC3E}">
        <p14:creationId xmlns:p14="http://schemas.microsoft.com/office/powerpoint/2010/main" val="202280314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317AAF-7DC6-42F7-AE2E-B2BC1F1F209D}" type="datetime1">
              <a:rPr lang="en-IN" smtClean="0"/>
              <a:t>09-10-2019</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A42EAB6-21D5-44A9-AAAB-ED5CDB51A37D}" type="slidenum">
              <a:rPr lang="en-IN" smtClean="0"/>
              <a:t>‹#›</a:t>
            </a:fld>
            <a:endParaRPr lang="en-IN"/>
          </a:p>
        </p:txBody>
      </p:sp>
    </p:spTree>
    <p:extLst>
      <p:ext uri="{BB962C8B-B14F-4D97-AF65-F5344CB8AC3E}">
        <p14:creationId xmlns:p14="http://schemas.microsoft.com/office/powerpoint/2010/main" val="2078519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79BE1-CED1-4D94-B849-0A7FFBEB68F5}" type="datetime1">
              <a:rPr lang="en-IN" smtClean="0"/>
              <a:t>09-10-2019</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A42EAB6-21D5-44A9-AAAB-ED5CDB51A37D}" type="slidenum">
              <a:rPr lang="en-IN" smtClean="0"/>
              <a:t>‹#›</a:t>
            </a:fld>
            <a:endParaRPr lang="en-IN"/>
          </a:p>
        </p:txBody>
      </p:sp>
    </p:spTree>
    <p:extLst>
      <p:ext uri="{BB962C8B-B14F-4D97-AF65-F5344CB8AC3E}">
        <p14:creationId xmlns:p14="http://schemas.microsoft.com/office/powerpoint/2010/main" val="3634511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133D50-7299-4A12-B784-8B574BF48954}" type="datetime1">
              <a:rPr lang="en-IN" smtClean="0"/>
              <a:t>09-10-2019</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A42EAB6-21D5-44A9-AAAB-ED5CDB51A37D}" type="slidenum">
              <a:rPr lang="en-IN" smtClean="0"/>
              <a:t>‹#›</a:t>
            </a:fld>
            <a:endParaRPr lang="en-IN"/>
          </a:p>
        </p:txBody>
      </p:sp>
    </p:spTree>
    <p:extLst>
      <p:ext uri="{BB962C8B-B14F-4D97-AF65-F5344CB8AC3E}">
        <p14:creationId xmlns:p14="http://schemas.microsoft.com/office/powerpoint/2010/main" val="63503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CE5FD1-2F35-4274-9CFF-23C1E18758EA}" type="datetime1">
              <a:rPr lang="en-IN" smtClean="0"/>
              <a:t>09-10-2019</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A42EAB6-21D5-44A9-AAAB-ED5CDB51A37D}" type="slidenum">
              <a:rPr lang="en-IN" smtClean="0"/>
              <a:t>‹#›</a:t>
            </a:fld>
            <a:endParaRPr lang="en-IN"/>
          </a:p>
        </p:txBody>
      </p:sp>
    </p:spTree>
    <p:extLst>
      <p:ext uri="{BB962C8B-B14F-4D97-AF65-F5344CB8AC3E}">
        <p14:creationId xmlns:p14="http://schemas.microsoft.com/office/powerpoint/2010/main" val="2237303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DD523B-9C66-4A9B-9823-65D524F2BEBB}" type="datetime1">
              <a:rPr lang="en-IN" smtClean="0"/>
              <a:t>09-10-2019</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A42EAB6-21D5-44A9-AAAB-ED5CDB51A37D}" type="slidenum">
              <a:rPr lang="en-IN" smtClean="0"/>
              <a:t>‹#›</a:t>
            </a:fld>
            <a:endParaRPr lang="en-IN"/>
          </a:p>
        </p:txBody>
      </p:sp>
    </p:spTree>
    <p:extLst>
      <p:ext uri="{BB962C8B-B14F-4D97-AF65-F5344CB8AC3E}">
        <p14:creationId xmlns:p14="http://schemas.microsoft.com/office/powerpoint/2010/main" val="3184482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E24797-D3C7-4CD6-ACC1-03264C5BC845}" type="datetime1">
              <a:rPr lang="en-IN" smtClean="0"/>
              <a:t>09-10-2019</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A42EAB6-21D5-44A9-AAAB-ED5CDB51A37D}" type="slidenum">
              <a:rPr lang="en-IN" smtClean="0"/>
              <a:t>‹#›</a:t>
            </a:fld>
            <a:endParaRPr lang="en-IN"/>
          </a:p>
        </p:txBody>
      </p:sp>
    </p:spTree>
    <p:extLst>
      <p:ext uri="{BB962C8B-B14F-4D97-AF65-F5344CB8AC3E}">
        <p14:creationId xmlns:p14="http://schemas.microsoft.com/office/powerpoint/2010/main" val="43611533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A7541D-773B-4CAD-8AC1-F6AF0CA58782}" type="datetime1">
              <a:rPr lang="en-IN" smtClean="0"/>
              <a:t>09-10-2019</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A42EAB6-21D5-44A9-AAAB-ED5CDB51A37D}" type="slidenum">
              <a:rPr lang="en-IN" smtClean="0"/>
              <a:t>‹#›</a:t>
            </a:fld>
            <a:endParaRPr lang="en-IN"/>
          </a:p>
        </p:txBody>
      </p:sp>
    </p:spTree>
    <p:extLst>
      <p:ext uri="{BB962C8B-B14F-4D97-AF65-F5344CB8AC3E}">
        <p14:creationId xmlns:p14="http://schemas.microsoft.com/office/powerpoint/2010/main" val="3221339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595F01-3224-48D8-BE17-ED23A48F3AC4}" type="datetime1">
              <a:rPr lang="en-IN" smtClean="0"/>
              <a:t>09-10-2019</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A42EAB6-21D5-44A9-AAAB-ED5CDB51A37D}" type="slidenum">
              <a:rPr lang="en-IN" smtClean="0"/>
              <a:t>‹#›</a:t>
            </a:fld>
            <a:endParaRPr lang="en-IN"/>
          </a:p>
        </p:txBody>
      </p:sp>
    </p:spTree>
    <p:extLst>
      <p:ext uri="{BB962C8B-B14F-4D97-AF65-F5344CB8AC3E}">
        <p14:creationId xmlns:p14="http://schemas.microsoft.com/office/powerpoint/2010/main" val="2422130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7C7DB8-4124-4AE9-88AC-1E9417A2D617}" type="datetime1">
              <a:rPr lang="en-IN" smtClean="0"/>
              <a:t>09-10-2019</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A42EAB6-21D5-44A9-AAAB-ED5CDB51A37D}" type="slidenum">
              <a:rPr lang="en-IN" smtClean="0"/>
              <a:t>‹#›</a:t>
            </a:fld>
            <a:endParaRPr lang="en-IN"/>
          </a:p>
        </p:txBody>
      </p:sp>
    </p:spTree>
    <p:extLst>
      <p:ext uri="{BB962C8B-B14F-4D97-AF65-F5344CB8AC3E}">
        <p14:creationId xmlns:p14="http://schemas.microsoft.com/office/powerpoint/2010/main" val="3476995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3BCF03-6C9E-4A5E-B244-C08D710E6388}" type="datetime1">
              <a:rPr lang="en-IN" smtClean="0"/>
              <a:t>09-10-2019</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A42EAB6-21D5-44A9-AAAB-ED5CDB51A37D}" type="slidenum">
              <a:rPr lang="en-IN" smtClean="0"/>
              <a:t>‹#›</a:t>
            </a:fld>
            <a:endParaRPr lang="en-IN"/>
          </a:p>
        </p:txBody>
      </p:sp>
    </p:spTree>
    <p:extLst>
      <p:ext uri="{BB962C8B-B14F-4D97-AF65-F5344CB8AC3E}">
        <p14:creationId xmlns:p14="http://schemas.microsoft.com/office/powerpoint/2010/main" val="2144657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6E24797-D3C7-4CD6-ACC1-03264C5BC845}" type="datetime1">
              <a:rPr lang="en-IN" smtClean="0"/>
              <a:t>09-10-2019</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A42EAB6-21D5-44A9-AAAB-ED5CDB51A37D}" type="slidenum">
              <a:rPr lang="en-IN" smtClean="0"/>
              <a:t>‹#›</a:t>
            </a:fld>
            <a:endParaRPr lang="en-IN"/>
          </a:p>
        </p:txBody>
      </p:sp>
    </p:spTree>
    <p:extLst>
      <p:ext uri="{BB962C8B-B14F-4D97-AF65-F5344CB8AC3E}">
        <p14:creationId xmlns:p14="http://schemas.microsoft.com/office/powerpoint/2010/main" val="264456299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4" name="Group 10">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6"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3" name="Rectangle 42">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4619543" cy="6854038"/>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9C94FE-B163-42A7-B031-F8134B300AB1}"/>
              </a:ext>
            </a:extLst>
          </p:cNvPr>
          <p:cNvSpPr>
            <a:spLocks noGrp="1"/>
          </p:cNvSpPr>
          <p:nvPr>
            <p:ph type="ctrTitle"/>
          </p:nvPr>
        </p:nvSpPr>
        <p:spPr>
          <a:xfrm>
            <a:off x="685053" y="1007155"/>
            <a:ext cx="3650279" cy="1259894"/>
          </a:xfrm>
        </p:spPr>
        <p:txBody>
          <a:bodyPr vert="horz" lIns="91440" tIns="45720" rIns="91440" bIns="45720" rtlCol="0" anchor="t">
            <a:normAutofit/>
          </a:bodyPr>
          <a:lstStyle/>
          <a:p>
            <a:r>
              <a:rPr lang="en-US" sz="3600" dirty="0">
                <a:latin typeface="Times New Roman" panose="02020603050405020304" pitchFamily="18" charset="0"/>
                <a:cs typeface="Times New Roman" panose="02020603050405020304" pitchFamily="18" charset="0"/>
              </a:rPr>
              <a:t>INTEGRATED CRICKET APP</a:t>
            </a:r>
          </a:p>
        </p:txBody>
      </p:sp>
      <p:sp>
        <p:nvSpPr>
          <p:cNvPr id="3" name="Subtitle 2">
            <a:extLst>
              <a:ext uri="{FF2B5EF4-FFF2-40B4-BE49-F238E27FC236}">
                <a16:creationId xmlns:a16="http://schemas.microsoft.com/office/drawing/2014/main" id="{622B53C2-3801-4FD8-AE9E-035D908DA301}"/>
              </a:ext>
            </a:extLst>
          </p:cNvPr>
          <p:cNvSpPr>
            <a:spLocks noGrp="1"/>
          </p:cNvSpPr>
          <p:nvPr>
            <p:ph type="subTitle" idx="1"/>
          </p:nvPr>
        </p:nvSpPr>
        <p:spPr>
          <a:xfrm>
            <a:off x="670999" y="4294880"/>
            <a:ext cx="3650278" cy="1593895"/>
          </a:xfrm>
        </p:spPr>
        <p:txBody>
          <a:bodyPr vert="horz" lIns="91440" tIns="45720" rIns="91440" bIns="45720" rtlCol="0">
            <a:normAutofit/>
          </a:bodyPr>
          <a:lstStyle/>
          <a:p>
            <a:r>
              <a:rPr lang="en-US" u="sng" dirty="0">
                <a:solidFill>
                  <a:schemeClr val="tx1">
                    <a:lumMod val="75000"/>
                    <a:lumOff val="25000"/>
                  </a:schemeClr>
                </a:solidFill>
                <a:latin typeface="Times New Roman" panose="02020603050405020304" pitchFamily="18" charset="0"/>
                <a:cs typeface="Times New Roman" panose="02020603050405020304" pitchFamily="18" charset="0"/>
              </a:rPr>
              <a:t>GROUP TWO</a:t>
            </a:r>
          </a:p>
          <a:p>
            <a:pPr>
              <a:buFont typeface="Wingdings 3" charset="2"/>
              <a:buChar char=""/>
            </a:pPr>
            <a:r>
              <a:rPr lang="en-US" dirty="0">
                <a:solidFill>
                  <a:schemeClr val="tx1">
                    <a:lumMod val="75000"/>
                    <a:lumOff val="25000"/>
                  </a:schemeClr>
                </a:solidFill>
                <a:latin typeface="Times New Roman" panose="02020603050405020304" pitchFamily="18" charset="0"/>
                <a:cs typeface="Times New Roman" panose="02020603050405020304" pitchFamily="18" charset="0"/>
              </a:rPr>
              <a:t>  2.Abhinav g s</a:t>
            </a:r>
          </a:p>
          <a:p>
            <a:pPr>
              <a:buFont typeface="Wingdings 3" charset="2"/>
              <a:buChar char=""/>
            </a:pPr>
            <a:r>
              <a:rPr lang="en-US" dirty="0">
                <a:solidFill>
                  <a:schemeClr val="tx1">
                    <a:lumMod val="75000"/>
                    <a:lumOff val="25000"/>
                  </a:schemeClr>
                </a:solidFill>
                <a:latin typeface="Times New Roman" panose="02020603050405020304" pitchFamily="18" charset="0"/>
                <a:cs typeface="Times New Roman" panose="02020603050405020304" pitchFamily="18" charset="0"/>
              </a:rPr>
              <a:t>18.Aravindsagar p a</a:t>
            </a:r>
          </a:p>
          <a:p>
            <a:pPr>
              <a:buFont typeface="Wingdings 3" charset="2"/>
              <a:buChar char=""/>
            </a:pPr>
            <a:r>
              <a:rPr lang="en-US" dirty="0">
                <a:solidFill>
                  <a:schemeClr val="tx1">
                    <a:lumMod val="75000"/>
                    <a:lumOff val="25000"/>
                  </a:schemeClr>
                </a:solidFill>
                <a:latin typeface="Times New Roman" panose="02020603050405020304" pitchFamily="18" charset="0"/>
                <a:cs typeface="Times New Roman" panose="02020603050405020304" pitchFamily="18" charset="0"/>
              </a:rPr>
              <a:t>66.Vishnu p</a:t>
            </a:r>
          </a:p>
        </p:txBody>
      </p:sp>
      <p:sp>
        <p:nvSpPr>
          <p:cNvPr id="4" name="Slide Number Placeholder 3">
            <a:extLst>
              <a:ext uri="{FF2B5EF4-FFF2-40B4-BE49-F238E27FC236}">
                <a16:creationId xmlns:a16="http://schemas.microsoft.com/office/drawing/2014/main" id="{4BD1995A-EFC9-451F-889D-81A0978E2986}"/>
              </a:ext>
            </a:extLst>
          </p:cNvPr>
          <p:cNvSpPr>
            <a:spLocks noGrp="1"/>
          </p:cNvSpPr>
          <p:nvPr>
            <p:ph type="sldNum" sz="quarter" idx="12"/>
          </p:nvPr>
        </p:nvSpPr>
        <p:spPr>
          <a:xfrm>
            <a:off x="121514" y="6133610"/>
            <a:ext cx="779767" cy="365125"/>
          </a:xfrm>
        </p:spPr>
        <p:txBody>
          <a:bodyPr vert="horz" lIns="91440" tIns="45720" rIns="91440" bIns="45720" rtlCol="0" anchor="ctr">
            <a:normAutofit/>
          </a:bodyPr>
          <a:lstStyle/>
          <a:p>
            <a:pPr defTabSz="914400">
              <a:lnSpc>
                <a:spcPct val="90000"/>
              </a:lnSpc>
              <a:spcAft>
                <a:spcPts val="600"/>
              </a:spcAft>
            </a:pPr>
            <a:fld id="{9A42EAB6-21D5-44A9-AAAB-ED5CDB51A37D}" type="slidenum">
              <a:rPr lang="en-US" sz="1900" smtClean="0"/>
              <a:pPr defTabSz="914400">
                <a:lnSpc>
                  <a:spcPct val="90000"/>
                </a:lnSpc>
                <a:spcAft>
                  <a:spcPts val="600"/>
                </a:spcAft>
              </a:pPr>
              <a:t>1</a:t>
            </a:fld>
            <a:endParaRPr lang="en-US" sz="1900"/>
          </a:p>
        </p:txBody>
      </p:sp>
      <p:pic>
        <p:nvPicPr>
          <p:cNvPr id="6" name="Picture 5" descr="A close up of a logo&#10;&#10;Description automatically generated">
            <a:extLst>
              <a:ext uri="{FF2B5EF4-FFF2-40B4-BE49-F238E27FC236}">
                <a16:creationId xmlns:a16="http://schemas.microsoft.com/office/drawing/2014/main" id="{F40C10DC-D81A-49B7-A32E-3C24F83C9582}"/>
              </a:ext>
            </a:extLst>
          </p:cNvPr>
          <p:cNvPicPr>
            <a:picLocks noChangeAspect="1"/>
          </p:cNvPicPr>
          <p:nvPr/>
        </p:nvPicPr>
        <p:blipFill rotWithShape="1">
          <a:blip r:embed="rId2">
            <a:extLst>
              <a:ext uri="{28A0092B-C50C-407E-A947-70E740481C1C}">
                <a14:useLocalDpi xmlns:a14="http://schemas.microsoft.com/office/drawing/2010/main" val="0"/>
              </a:ext>
            </a:extLst>
          </a:blip>
          <a:srcRect t="5917" r="-1" b="3517"/>
          <a:stretch/>
        </p:blipFill>
        <p:spPr>
          <a:xfrm>
            <a:off x="4619543" y="10"/>
            <a:ext cx="7572457" cy="6857990"/>
          </a:xfrm>
          <a:prstGeom prst="rect">
            <a:avLst/>
          </a:prstGeom>
        </p:spPr>
      </p:pic>
    </p:spTree>
    <p:extLst>
      <p:ext uri="{BB962C8B-B14F-4D97-AF65-F5344CB8AC3E}">
        <p14:creationId xmlns:p14="http://schemas.microsoft.com/office/powerpoint/2010/main" val="802561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400" u="sng" dirty="0">
                <a:latin typeface="Times New Roman" panose="02020603050405020304" pitchFamily="18" charset="0"/>
                <a:cs typeface="Times New Roman" panose="02020603050405020304" pitchFamily="18" charset="0"/>
              </a:rPr>
              <a:t>Rating</a:t>
            </a:r>
            <a:br>
              <a:rPr lang="en-IN" sz="4400" u="sng" dirty="0">
                <a:latin typeface="Times New Roman" panose="02020603050405020304" pitchFamily="18" charset="0"/>
                <a:cs typeface="Times New Roman" panose="02020603050405020304" pitchFamily="18" charset="0"/>
              </a:rPr>
            </a:br>
            <a:br>
              <a:rPr lang="en-IN" sz="4400" u="sng" dirty="0">
                <a:latin typeface="Times New Roman" panose="02020603050405020304" pitchFamily="18" charset="0"/>
                <a:cs typeface="Times New Roman" panose="02020603050405020304" pitchFamily="18" charset="0"/>
              </a:rPr>
            </a:br>
            <a:r>
              <a:rPr lang="en-IN" sz="3100" dirty="0">
                <a:latin typeface="Times New Roman" panose="02020603050405020304" pitchFamily="18" charset="0"/>
                <a:cs typeface="Times New Roman" panose="02020603050405020304" pitchFamily="18" charset="0"/>
              </a:rPr>
              <a:t>It is a highly rated app</a:t>
            </a:r>
            <a:br>
              <a:rPr lang="en-IN" sz="3100" dirty="0"/>
            </a:br>
            <a:endParaRPr lang="en-IN" sz="31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2223" y="2860589"/>
            <a:ext cx="7725853" cy="2419688"/>
          </a:xfrm>
        </p:spPr>
      </p:pic>
      <p:sp>
        <p:nvSpPr>
          <p:cNvPr id="4" name="Slide Number Placeholder 3"/>
          <p:cNvSpPr>
            <a:spLocks noGrp="1"/>
          </p:cNvSpPr>
          <p:nvPr>
            <p:ph type="sldNum" sz="quarter" idx="12"/>
          </p:nvPr>
        </p:nvSpPr>
        <p:spPr/>
        <p:txBody>
          <a:bodyPr/>
          <a:lstStyle/>
          <a:p>
            <a:fld id="{1355B258-8C45-40C0-9F2C-8C078A5D8067}" type="slidenum">
              <a:rPr lang="en-IN" smtClean="0"/>
              <a:t>10</a:t>
            </a:fld>
            <a:endParaRPr lang="en-IN"/>
          </a:p>
        </p:txBody>
      </p:sp>
    </p:spTree>
    <p:extLst>
      <p:ext uri="{BB962C8B-B14F-4D97-AF65-F5344CB8AC3E}">
        <p14:creationId xmlns:p14="http://schemas.microsoft.com/office/powerpoint/2010/main" val="1824488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0C8B6C4B-A867-4D7E-9851-29BB2D603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3650279" cy="1259894"/>
          </a:xfrm>
        </p:spPr>
        <p:txBody>
          <a:bodyPr>
            <a:normAutofit/>
          </a:bodyPr>
          <a:lstStyle/>
          <a:p>
            <a:r>
              <a:rPr lang="en-IN" sz="4000" u="sng" dirty="0">
                <a:latin typeface="Times New Roman" panose="02020603050405020304" pitchFamily="18" charset="0"/>
                <a:cs typeface="Times New Roman" panose="02020603050405020304" pitchFamily="18" charset="0"/>
              </a:rPr>
              <a:t>Features</a:t>
            </a:r>
          </a:p>
        </p:txBody>
      </p:sp>
      <p:sp>
        <p:nvSpPr>
          <p:cNvPr id="20" name="Rectangle 23">
            <a:extLst>
              <a:ext uri="{FF2B5EF4-FFF2-40B4-BE49-F238E27FC236}">
                <a16:creationId xmlns:a16="http://schemas.microsoft.com/office/drawing/2014/main" id="{470BD5D9-CDC5-465C-9E25-2EB0249FE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5" y="2133600"/>
            <a:ext cx="3650278" cy="3774537"/>
          </a:xfrm>
        </p:spPr>
        <p:txBody>
          <a:bodyPr>
            <a:normAutofit/>
          </a:bodyPr>
          <a:lstStyle/>
          <a:p>
            <a:r>
              <a:rPr lang="en-IN" sz="2400" dirty="0">
                <a:latin typeface="Times New Roman" panose="02020603050405020304" pitchFamily="18" charset="0"/>
                <a:cs typeface="Times New Roman" panose="02020603050405020304" pitchFamily="18" charset="0"/>
              </a:rPr>
              <a:t>Provides live scorecard of matches</a:t>
            </a:r>
          </a:p>
          <a:p>
            <a:endParaRPr lang="en-IN" dirty="0"/>
          </a:p>
        </p:txBody>
      </p:sp>
      <p:pic>
        <p:nvPicPr>
          <p:cNvPr id="6" name="Picture 5">
            <a:extLst>
              <a:ext uri="{FF2B5EF4-FFF2-40B4-BE49-F238E27FC236}">
                <a16:creationId xmlns:a16="http://schemas.microsoft.com/office/drawing/2014/main" id="{BB526847-F61A-4A38-ABA0-E0B32EA590F5}"/>
              </a:ext>
            </a:extLst>
          </p:cNvPr>
          <p:cNvPicPr>
            <a:picLocks noChangeAspect="1"/>
          </p:cNvPicPr>
          <p:nvPr/>
        </p:nvPicPr>
        <p:blipFill rotWithShape="1">
          <a:blip r:embed="rId2">
            <a:extLst>
              <a:ext uri="{28A0092B-C50C-407E-A947-70E740481C1C}">
                <a14:useLocalDpi xmlns:a14="http://schemas.microsoft.com/office/drawing/2010/main" val="0"/>
              </a:ext>
            </a:extLst>
          </a:blip>
          <a:srcRect r="-3" b="6040"/>
          <a:stretch/>
        </p:blipFill>
        <p:spPr>
          <a:xfrm>
            <a:off x="4619544" y="640080"/>
            <a:ext cx="3380136" cy="5271142"/>
          </a:xfrm>
          <a:prstGeom prst="rect">
            <a:avLst/>
          </a:prstGeom>
        </p:spPr>
      </p:pic>
      <p:pic>
        <p:nvPicPr>
          <p:cNvPr id="8" name="Picture 7">
            <a:extLst>
              <a:ext uri="{FF2B5EF4-FFF2-40B4-BE49-F238E27FC236}">
                <a16:creationId xmlns:a16="http://schemas.microsoft.com/office/drawing/2014/main" id="{705517BA-4A16-4800-B08F-8534185EEA71}"/>
              </a:ext>
            </a:extLst>
          </p:cNvPr>
          <p:cNvPicPr>
            <a:picLocks noChangeAspect="1"/>
          </p:cNvPicPr>
          <p:nvPr/>
        </p:nvPicPr>
        <p:blipFill rotWithShape="1">
          <a:blip r:embed="rId3">
            <a:extLst>
              <a:ext uri="{28A0092B-C50C-407E-A947-70E740481C1C}">
                <a14:useLocalDpi xmlns:a14="http://schemas.microsoft.com/office/drawing/2010/main" val="0"/>
              </a:ext>
            </a:extLst>
          </a:blip>
          <a:srcRect b="4133"/>
          <a:stretch/>
        </p:blipFill>
        <p:spPr>
          <a:xfrm>
            <a:off x="8163406" y="640080"/>
            <a:ext cx="3395275" cy="5271142"/>
          </a:xfrm>
          <a:prstGeom prst="rect">
            <a:avLst/>
          </a:prstGeom>
        </p:spPr>
      </p:pic>
      <p:sp>
        <p:nvSpPr>
          <p:cNvPr id="26" name="Freeform 11">
            <a:extLst>
              <a:ext uri="{FF2B5EF4-FFF2-40B4-BE49-F238E27FC236}">
                <a16:creationId xmlns:a16="http://schemas.microsoft.com/office/drawing/2014/main" id="{9185F495-8EFA-407B-AAD7-A2F52AE2C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21514" y="6133610"/>
            <a:ext cx="779767" cy="365125"/>
          </a:xfrm>
        </p:spPr>
        <p:txBody>
          <a:bodyPr>
            <a:normAutofit/>
          </a:bodyPr>
          <a:lstStyle/>
          <a:p>
            <a:pPr>
              <a:lnSpc>
                <a:spcPct val="90000"/>
              </a:lnSpc>
              <a:spcAft>
                <a:spcPts val="600"/>
              </a:spcAft>
            </a:pPr>
            <a:fld id="{1355B258-8C45-40C0-9F2C-8C078A5D8067}" type="slidenum">
              <a:rPr lang="en-IN" sz="1900" smtClean="0"/>
              <a:pPr>
                <a:lnSpc>
                  <a:spcPct val="90000"/>
                </a:lnSpc>
                <a:spcAft>
                  <a:spcPts val="600"/>
                </a:spcAft>
              </a:pPr>
              <a:t>11</a:t>
            </a:fld>
            <a:endParaRPr lang="en-IN" sz="1900"/>
          </a:p>
        </p:txBody>
      </p:sp>
    </p:spTree>
    <p:extLst>
      <p:ext uri="{BB962C8B-B14F-4D97-AF65-F5344CB8AC3E}">
        <p14:creationId xmlns:p14="http://schemas.microsoft.com/office/powerpoint/2010/main" val="2612074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2" name="Group 21">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23"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4"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5"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6"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7"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8"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9"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0"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1"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2"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3"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4"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6" name="Group 35">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37"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8"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9"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0"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1"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2"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3"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4"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5"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6"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7"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8"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50" name="Rectangle 49">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2"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6" name="Picture 5">
            <a:extLst>
              <a:ext uri="{FF2B5EF4-FFF2-40B4-BE49-F238E27FC236}">
                <a16:creationId xmlns:a16="http://schemas.microsoft.com/office/drawing/2014/main" id="{FFE54E3C-BDD3-43FB-9F49-A26292A1A623}"/>
              </a:ext>
            </a:extLst>
          </p:cNvPr>
          <p:cNvPicPr>
            <a:picLocks noChangeAspect="1"/>
          </p:cNvPicPr>
          <p:nvPr/>
        </p:nvPicPr>
        <p:blipFill rotWithShape="1">
          <a:blip r:embed="rId2">
            <a:extLst>
              <a:ext uri="{28A0092B-C50C-407E-A947-70E740481C1C}">
                <a14:useLocalDpi xmlns:a14="http://schemas.microsoft.com/office/drawing/2010/main" val="0"/>
              </a:ext>
            </a:extLst>
          </a:blip>
          <a:srcRect t="1942" r="1" b="5197"/>
          <a:stretch/>
        </p:blipFill>
        <p:spPr>
          <a:xfrm>
            <a:off x="-1555" y="1731"/>
            <a:ext cx="4671091" cy="6858000"/>
          </a:xfrm>
          <a:prstGeom prst="rect">
            <a:avLst/>
          </a:prstGeom>
        </p:spPr>
      </p:pic>
      <p:sp>
        <p:nvSpPr>
          <p:cNvPr id="4" name="Slide Number Placeholder 3"/>
          <p:cNvSpPr>
            <a:spLocks noGrp="1"/>
          </p:cNvSpPr>
          <p:nvPr>
            <p:ph type="sldNum" sz="quarter" idx="12"/>
          </p:nvPr>
        </p:nvSpPr>
        <p:spPr>
          <a:xfrm>
            <a:off x="5181705" y="787782"/>
            <a:ext cx="779767" cy="365125"/>
          </a:xfrm>
        </p:spPr>
        <p:txBody>
          <a:bodyPr>
            <a:normAutofit/>
          </a:bodyPr>
          <a:lstStyle/>
          <a:p>
            <a:pPr>
              <a:lnSpc>
                <a:spcPct val="90000"/>
              </a:lnSpc>
              <a:spcAft>
                <a:spcPts val="600"/>
              </a:spcAft>
            </a:pPr>
            <a:fld id="{1355B258-8C45-40C0-9F2C-8C078A5D8067}" type="slidenum">
              <a:rPr lang="en-IN" sz="1900" smtClean="0"/>
              <a:pPr>
                <a:lnSpc>
                  <a:spcPct val="90000"/>
                </a:lnSpc>
                <a:spcAft>
                  <a:spcPts val="600"/>
                </a:spcAft>
              </a:pPr>
              <a:t>12</a:t>
            </a:fld>
            <a:endParaRPr lang="en-IN" sz="1900"/>
          </a:p>
        </p:txBody>
      </p:sp>
      <p:sp>
        <p:nvSpPr>
          <p:cNvPr id="3" name="Content Placeholder 2"/>
          <p:cNvSpPr>
            <a:spLocks noGrp="1"/>
          </p:cNvSpPr>
          <p:nvPr>
            <p:ph idx="1"/>
          </p:nvPr>
        </p:nvSpPr>
        <p:spPr>
          <a:xfrm>
            <a:off x="6438191" y="2133600"/>
            <a:ext cx="5066419" cy="3777622"/>
          </a:xfrm>
        </p:spPr>
        <p:txBody>
          <a:bodyPr>
            <a:normAutofit/>
          </a:bodyPr>
          <a:lstStyle/>
          <a:p>
            <a:pPr marL="0" indent="0">
              <a:buNone/>
            </a:pPr>
            <a:endParaRPr lang="en-IN" dirty="0"/>
          </a:p>
          <a:p>
            <a:r>
              <a:rPr lang="en-IN" sz="2400" dirty="0">
                <a:latin typeface="Times New Roman" panose="02020603050405020304" pitchFamily="18" charset="0"/>
                <a:cs typeface="Times New Roman" panose="02020603050405020304" pitchFamily="18" charset="0"/>
              </a:rPr>
              <a:t>Provides player details</a:t>
            </a:r>
          </a:p>
          <a:p>
            <a:endParaRPr lang="en-IN" dirty="0"/>
          </a:p>
          <a:p>
            <a:endParaRPr lang="en-IN" dirty="0"/>
          </a:p>
        </p:txBody>
      </p:sp>
    </p:spTree>
    <p:extLst>
      <p:ext uri="{BB962C8B-B14F-4D97-AF65-F5344CB8AC3E}">
        <p14:creationId xmlns:p14="http://schemas.microsoft.com/office/powerpoint/2010/main" val="2338505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3" name="Group 12">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4"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6"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7"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8"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9"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0"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1"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2"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3"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4"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5"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7" name="Group 26">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8"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9"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0"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1"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2"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3"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4"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5"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6"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7"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8"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9"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1" name="Rectangle 40">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3"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6" name="Picture 5">
            <a:extLst>
              <a:ext uri="{FF2B5EF4-FFF2-40B4-BE49-F238E27FC236}">
                <a16:creationId xmlns:a16="http://schemas.microsoft.com/office/drawing/2014/main" id="{B8036B2D-F8FD-4169-9BD6-9107F803E1F7}"/>
              </a:ext>
            </a:extLst>
          </p:cNvPr>
          <p:cNvPicPr>
            <a:picLocks noChangeAspect="1"/>
          </p:cNvPicPr>
          <p:nvPr/>
        </p:nvPicPr>
        <p:blipFill rotWithShape="1">
          <a:blip r:embed="rId2">
            <a:extLst>
              <a:ext uri="{28A0092B-C50C-407E-A947-70E740481C1C}">
                <a14:useLocalDpi xmlns:a14="http://schemas.microsoft.com/office/drawing/2010/main" val="0"/>
              </a:ext>
            </a:extLst>
          </a:blip>
          <a:srcRect r="-3" b="1629"/>
          <a:stretch/>
        </p:blipFill>
        <p:spPr>
          <a:xfrm>
            <a:off x="-1555" y="1731"/>
            <a:ext cx="4671091" cy="6858000"/>
          </a:xfrm>
          <a:prstGeom prst="rect">
            <a:avLst/>
          </a:prstGeom>
        </p:spPr>
      </p:pic>
      <p:sp>
        <p:nvSpPr>
          <p:cNvPr id="4" name="Slide Number Placeholder 3"/>
          <p:cNvSpPr>
            <a:spLocks noGrp="1"/>
          </p:cNvSpPr>
          <p:nvPr>
            <p:ph type="sldNum" sz="quarter" idx="12"/>
          </p:nvPr>
        </p:nvSpPr>
        <p:spPr>
          <a:xfrm>
            <a:off x="5181705" y="787782"/>
            <a:ext cx="779767" cy="365125"/>
          </a:xfrm>
        </p:spPr>
        <p:txBody>
          <a:bodyPr>
            <a:normAutofit/>
          </a:bodyPr>
          <a:lstStyle/>
          <a:p>
            <a:pPr>
              <a:lnSpc>
                <a:spcPct val="90000"/>
              </a:lnSpc>
              <a:spcAft>
                <a:spcPts val="600"/>
              </a:spcAft>
            </a:pPr>
            <a:fld id="{1355B258-8C45-40C0-9F2C-8C078A5D8067}" type="slidenum">
              <a:rPr lang="en-IN" sz="1900" smtClean="0"/>
              <a:pPr>
                <a:lnSpc>
                  <a:spcPct val="90000"/>
                </a:lnSpc>
                <a:spcAft>
                  <a:spcPts val="600"/>
                </a:spcAft>
              </a:pPr>
              <a:t>13</a:t>
            </a:fld>
            <a:endParaRPr lang="en-IN" sz="1900"/>
          </a:p>
        </p:txBody>
      </p:sp>
      <p:sp>
        <p:nvSpPr>
          <p:cNvPr id="3" name="Content Placeholder 2"/>
          <p:cNvSpPr>
            <a:spLocks noGrp="1"/>
          </p:cNvSpPr>
          <p:nvPr>
            <p:ph idx="1"/>
          </p:nvPr>
        </p:nvSpPr>
        <p:spPr>
          <a:xfrm>
            <a:off x="6438191" y="2133600"/>
            <a:ext cx="5066419" cy="3777622"/>
          </a:xfrm>
        </p:spPr>
        <p:txBody>
          <a:bodyPr>
            <a:normAutofit/>
          </a:bodyPr>
          <a:lstStyle/>
          <a:p>
            <a:pPr marL="0" indent="0">
              <a:buNone/>
            </a:pPr>
            <a:endParaRPr lang="en-IN" dirty="0"/>
          </a:p>
          <a:p>
            <a:r>
              <a:rPr lang="en-IN" sz="2400" dirty="0">
                <a:latin typeface="Times New Roman" panose="02020603050405020304" pitchFamily="18" charset="0"/>
                <a:cs typeface="Times New Roman" panose="02020603050405020304" pitchFamily="18" charset="0"/>
              </a:rPr>
              <a:t>Provides news, articles about the game</a:t>
            </a:r>
          </a:p>
          <a:p>
            <a:endParaRPr lang="en-IN" dirty="0"/>
          </a:p>
          <a:p>
            <a:endParaRPr lang="en-IN" dirty="0"/>
          </a:p>
        </p:txBody>
      </p:sp>
    </p:spTree>
    <p:extLst>
      <p:ext uri="{BB962C8B-B14F-4D97-AF65-F5344CB8AC3E}">
        <p14:creationId xmlns:p14="http://schemas.microsoft.com/office/powerpoint/2010/main" val="2036629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5060" y="2639698"/>
            <a:ext cx="2454052" cy="3029344"/>
          </a:xfrm>
        </p:spPr>
        <p:txBody>
          <a:bodyPr>
            <a:normAutofit/>
          </a:bodyPr>
          <a:lstStyle/>
          <a:p>
            <a:r>
              <a:rPr lang="en-IN" sz="4000" u="sng" dirty="0">
                <a:solidFill>
                  <a:schemeClr val="bg1"/>
                </a:solidFill>
                <a:latin typeface="Times New Roman" panose="02020603050405020304" pitchFamily="18" charset="0"/>
                <a:cs typeface="Times New Roman" panose="02020603050405020304" pitchFamily="18" charset="0"/>
              </a:rPr>
              <a:t>Other features</a:t>
            </a:r>
          </a:p>
        </p:txBody>
      </p:sp>
      <p:sp>
        <p:nvSpPr>
          <p:cNvPr id="13"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p:cNvSpPr>
            <a:spLocks noGrp="1"/>
          </p:cNvSpPr>
          <p:nvPr>
            <p:ph type="sldNum" sz="quarter" idx="12"/>
          </p:nvPr>
        </p:nvSpPr>
        <p:spPr>
          <a:xfrm>
            <a:off x="38518" y="3259287"/>
            <a:ext cx="779767" cy="365125"/>
          </a:xfrm>
        </p:spPr>
        <p:txBody>
          <a:bodyPr>
            <a:normAutofit/>
          </a:bodyPr>
          <a:lstStyle/>
          <a:p>
            <a:pPr>
              <a:lnSpc>
                <a:spcPct val="90000"/>
              </a:lnSpc>
              <a:spcAft>
                <a:spcPts val="600"/>
              </a:spcAft>
            </a:pPr>
            <a:fld id="{1355B258-8C45-40C0-9F2C-8C078A5D8067}" type="slidenum">
              <a:rPr lang="en-IN" sz="1900">
                <a:solidFill>
                  <a:srgbClr val="FFFFFF"/>
                </a:solidFill>
              </a:rPr>
              <a:pPr>
                <a:lnSpc>
                  <a:spcPct val="90000"/>
                </a:lnSpc>
                <a:spcAft>
                  <a:spcPts val="600"/>
                </a:spcAft>
              </a:pPr>
              <a:t>14</a:t>
            </a:fld>
            <a:endParaRPr lang="en-IN" sz="1900">
              <a:solidFill>
                <a:srgbClr val="FFFFFF"/>
              </a:solidFill>
            </a:endParaRPr>
          </a:p>
        </p:txBody>
      </p:sp>
      <p:sp useBgFill="1">
        <p:nvSpPr>
          <p:cNvPr id="15" name="Rectangle 14">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0DEE9377-3A55-48E2-8988-733EAD0341E5}"/>
              </a:ext>
            </a:extLst>
          </p:cNvPr>
          <p:cNvGraphicFramePr>
            <a:graphicFrameLocks noGrp="1"/>
          </p:cNvGraphicFramePr>
          <p:nvPr>
            <p:ph idx="1"/>
            <p:extLst>
              <p:ext uri="{D42A27DB-BD31-4B8C-83A1-F6EECF244321}">
                <p14:modId xmlns:p14="http://schemas.microsoft.com/office/powerpoint/2010/main" val="2615905405"/>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0144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83030214-227F-42DB-9282-BBA6AF8D9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33889" y="1059872"/>
            <a:ext cx="3012216" cy="4851349"/>
          </a:xfrm>
        </p:spPr>
        <p:txBody>
          <a:bodyPr>
            <a:normAutofit/>
          </a:bodyPr>
          <a:lstStyle/>
          <a:p>
            <a:r>
              <a:rPr lang="en-IN" sz="4000" u="sng" dirty="0">
                <a:latin typeface="Times New Roman" panose="02020603050405020304" pitchFamily="18" charset="0"/>
                <a:cs typeface="Times New Roman" panose="02020603050405020304" pitchFamily="18" charset="0"/>
              </a:rPr>
              <a:t>Pros</a:t>
            </a:r>
          </a:p>
        </p:txBody>
      </p:sp>
      <p:sp>
        <p:nvSpPr>
          <p:cNvPr id="7" name="Freeform 11">
            <a:extLst>
              <a:ext uri="{FF2B5EF4-FFF2-40B4-BE49-F238E27FC236}">
                <a16:creationId xmlns:a16="http://schemas.microsoft.com/office/drawing/2014/main" id="{0D7A9289-BAD1-4A78-979F-A655C886D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1149203"/>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p:cNvSpPr>
            <a:spLocks noGrp="1"/>
          </p:cNvSpPr>
          <p:nvPr>
            <p:ph type="sldNum" sz="quarter" idx="12"/>
          </p:nvPr>
        </p:nvSpPr>
        <p:spPr>
          <a:xfrm>
            <a:off x="188548" y="1223674"/>
            <a:ext cx="596886" cy="365125"/>
          </a:xfrm>
        </p:spPr>
        <p:txBody>
          <a:bodyPr>
            <a:normAutofit/>
          </a:bodyPr>
          <a:lstStyle/>
          <a:p>
            <a:pPr>
              <a:lnSpc>
                <a:spcPct val="90000"/>
              </a:lnSpc>
              <a:spcAft>
                <a:spcPts val="600"/>
              </a:spcAft>
            </a:pPr>
            <a:fld id="{1355B258-8C45-40C0-9F2C-8C078A5D8067}" type="slidenum">
              <a:rPr lang="en-IN" sz="1900">
                <a:solidFill>
                  <a:srgbClr val="FFFFFF"/>
                </a:solidFill>
              </a:rPr>
              <a:pPr>
                <a:lnSpc>
                  <a:spcPct val="90000"/>
                </a:lnSpc>
                <a:spcAft>
                  <a:spcPts val="600"/>
                </a:spcAft>
              </a:pPr>
              <a:t>15</a:t>
            </a:fld>
            <a:endParaRPr lang="en-IN" sz="1900">
              <a:solidFill>
                <a:srgbClr val="FFFFFF"/>
              </a:solidFill>
            </a:endParaRPr>
          </a:p>
        </p:txBody>
      </p:sp>
      <p:sp>
        <p:nvSpPr>
          <p:cNvPr id="3" name="Content Placeholder 2"/>
          <p:cNvSpPr>
            <a:spLocks noGrp="1"/>
          </p:cNvSpPr>
          <p:nvPr>
            <p:ph idx="1"/>
          </p:nvPr>
        </p:nvSpPr>
        <p:spPr>
          <a:xfrm>
            <a:off x="5280368" y="1059872"/>
            <a:ext cx="6224244" cy="4851350"/>
          </a:xfrm>
        </p:spPr>
        <p:txBody>
          <a:bodyPr>
            <a:normAutofit fontScale="92500" lnSpcReduction="10000"/>
          </a:bodyPr>
          <a:lstStyle/>
          <a:p>
            <a:r>
              <a:rPr lang="en-IN" sz="2200" dirty="0">
                <a:latin typeface="Times New Roman" panose="02020603050405020304" pitchFamily="18" charset="0"/>
                <a:cs typeface="Times New Roman" panose="02020603050405020304" pitchFamily="18" charset="0"/>
              </a:rPr>
              <a:t>It is fast and accurate</a:t>
            </a:r>
          </a:p>
          <a:p>
            <a:r>
              <a:rPr lang="en-IN" sz="2200" dirty="0">
                <a:latin typeface="Times New Roman" panose="02020603050405020304" pitchFamily="18" charset="0"/>
                <a:cs typeface="Times New Roman" panose="02020603050405020304" pitchFamily="18" charset="0"/>
              </a:rPr>
              <a:t>Easy to use</a:t>
            </a:r>
          </a:p>
          <a:p>
            <a:r>
              <a:rPr lang="en-IN" sz="2200" dirty="0">
                <a:latin typeface="Times New Roman" panose="02020603050405020304" pitchFamily="18" charset="0"/>
                <a:cs typeface="Times New Roman" panose="02020603050405020304" pitchFamily="18" charset="0"/>
              </a:rPr>
              <a:t>Very little delay between real time match and scorecards</a:t>
            </a:r>
          </a:p>
          <a:p>
            <a:r>
              <a:rPr lang="en-IN" sz="2200" dirty="0">
                <a:latin typeface="Times New Roman" panose="02020603050405020304" pitchFamily="18" charset="0"/>
                <a:cs typeface="Times New Roman" panose="02020603050405020304" pitchFamily="18" charset="0"/>
              </a:rPr>
              <a:t>Provides fixtures for upcoming matches</a:t>
            </a:r>
          </a:p>
          <a:p>
            <a:r>
              <a:rPr lang="en-IN" sz="2200" dirty="0">
                <a:latin typeface="Times New Roman" panose="02020603050405020304" pitchFamily="18" charset="0"/>
                <a:cs typeface="Times New Roman" panose="02020603050405020304" pitchFamily="18" charset="0"/>
              </a:rPr>
              <a:t>Instantly updates player profiles and team rankings</a:t>
            </a:r>
          </a:p>
          <a:p>
            <a:r>
              <a:rPr lang="en-IN" sz="2200" dirty="0">
                <a:latin typeface="Times New Roman" panose="02020603050405020304" pitchFamily="18" charset="0"/>
                <a:cs typeface="Times New Roman" panose="02020603050405020304" pitchFamily="18" charset="0"/>
              </a:rPr>
              <a:t>High definition images</a:t>
            </a:r>
          </a:p>
          <a:p>
            <a:r>
              <a:rPr lang="en-IN" sz="2200" dirty="0">
                <a:latin typeface="Times New Roman" panose="02020603050405020304" pitchFamily="18" charset="0"/>
                <a:cs typeface="Times New Roman" panose="02020603050405020304" pitchFamily="18" charset="0"/>
              </a:rPr>
              <a:t>Excellent map view of all matches</a:t>
            </a:r>
          </a:p>
          <a:p>
            <a:r>
              <a:rPr lang="en-IN" sz="2200" dirty="0">
                <a:latin typeface="Times New Roman" panose="02020603050405020304" pitchFamily="18" charset="0"/>
                <a:cs typeface="Times New Roman" panose="02020603050405020304" pitchFamily="18" charset="0"/>
              </a:rPr>
              <a:t>Provides information on wide array of league matches </a:t>
            </a:r>
          </a:p>
          <a:p>
            <a:r>
              <a:rPr lang="en-IN" sz="2200" dirty="0">
                <a:latin typeface="Times New Roman" panose="02020603050405020304" pitchFamily="18" charset="0"/>
                <a:cs typeface="Times New Roman" panose="02020603050405020304" pitchFamily="18" charset="0"/>
              </a:rPr>
              <a:t>Can show scores of multiple simultaneously running games</a:t>
            </a:r>
          </a:p>
          <a:p>
            <a:r>
              <a:rPr lang="en-IN" sz="2200" dirty="0">
                <a:latin typeface="Times New Roman" panose="02020603050405020304" pitchFamily="18" charset="0"/>
                <a:cs typeface="Times New Roman" panose="02020603050405020304" pitchFamily="18" charset="0"/>
              </a:rPr>
              <a:t>Quick access from widgets</a:t>
            </a:r>
          </a:p>
          <a:p>
            <a:endParaRPr lang="en-IN" dirty="0"/>
          </a:p>
          <a:p>
            <a:endParaRPr lang="en-IN" dirty="0"/>
          </a:p>
        </p:txBody>
      </p:sp>
    </p:spTree>
    <p:extLst>
      <p:ext uri="{BB962C8B-B14F-4D97-AF65-F5344CB8AC3E}">
        <p14:creationId xmlns:p14="http://schemas.microsoft.com/office/powerpoint/2010/main" val="2409418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3030214-227F-42DB-9282-BBA6AF8D9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33889" y="1059872"/>
            <a:ext cx="3012216" cy="4851349"/>
          </a:xfrm>
        </p:spPr>
        <p:txBody>
          <a:bodyPr>
            <a:normAutofit/>
          </a:bodyPr>
          <a:lstStyle/>
          <a:p>
            <a:r>
              <a:rPr lang="en-IN" sz="4000" u="sng" dirty="0">
                <a:latin typeface="Times New Roman" panose="02020603050405020304" pitchFamily="18" charset="0"/>
                <a:cs typeface="Times New Roman" panose="02020603050405020304" pitchFamily="18" charset="0"/>
              </a:rPr>
              <a:t>Cons</a:t>
            </a:r>
          </a:p>
        </p:txBody>
      </p:sp>
      <p:sp>
        <p:nvSpPr>
          <p:cNvPr id="11" name="Freeform 11">
            <a:extLst>
              <a:ext uri="{FF2B5EF4-FFF2-40B4-BE49-F238E27FC236}">
                <a16:creationId xmlns:a16="http://schemas.microsoft.com/office/drawing/2014/main" id="{0D7A9289-BAD1-4A78-979F-A655C886D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1149203"/>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p:cNvSpPr>
            <a:spLocks noGrp="1"/>
          </p:cNvSpPr>
          <p:nvPr>
            <p:ph type="sldNum" sz="quarter" idx="12"/>
          </p:nvPr>
        </p:nvSpPr>
        <p:spPr>
          <a:xfrm>
            <a:off x="188548" y="1223674"/>
            <a:ext cx="596886" cy="365125"/>
          </a:xfrm>
        </p:spPr>
        <p:txBody>
          <a:bodyPr>
            <a:normAutofit/>
          </a:bodyPr>
          <a:lstStyle/>
          <a:p>
            <a:pPr>
              <a:lnSpc>
                <a:spcPct val="90000"/>
              </a:lnSpc>
              <a:spcAft>
                <a:spcPts val="600"/>
              </a:spcAft>
            </a:pPr>
            <a:fld id="{1355B258-8C45-40C0-9F2C-8C078A5D8067}" type="slidenum">
              <a:rPr lang="en-IN" sz="1900">
                <a:solidFill>
                  <a:srgbClr val="FFFFFF"/>
                </a:solidFill>
              </a:rPr>
              <a:pPr>
                <a:lnSpc>
                  <a:spcPct val="90000"/>
                </a:lnSpc>
                <a:spcAft>
                  <a:spcPts val="600"/>
                </a:spcAft>
              </a:pPr>
              <a:t>16</a:t>
            </a:fld>
            <a:endParaRPr lang="en-IN" sz="1900">
              <a:solidFill>
                <a:srgbClr val="FFFFFF"/>
              </a:solidFill>
            </a:endParaRPr>
          </a:p>
        </p:txBody>
      </p:sp>
      <p:sp>
        <p:nvSpPr>
          <p:cNvPr id="3" name="Content Placeholder 2"/>
          <p:cNvSpPr>
            <a:spLocks noGrp="1"/>
          </p:cNvSpPr>
          <p:nvPr>
            <p:ph idx="1"/>
          </p:nvPr>
        </p:nvSpPr>
        <p:spPr>
          <a:xfrm>
            <a:off x="5280368" y="1059872"/>
            <a:ext cx="6224244" cy="4851350"/>
          </a:xfrm>
        </p:spPr>
        <p:txBody>
          <a:bodyPr>
            <a:normAutofit/>
          </a:bodyPr>
          <a:lstStyle/>
          <a:p>
            <a:r>
              <a:rPr lang="en-IN" sz="2000" dirty="0">
                <a:latin typeface="Times New Roman" panose="02020603050405020304" pitchFamily="18" charset="0"/>
                <a:cs typeface="Times New Roman" panose="02020603050405020304" pitchFamily="18" charset="0"/>
              </a:rPr>
              <a:t>No voice commentary is available</a:t>
            </a:r>
          </a:p>
          <a:p>
            <a:r>
              <a:rPr lang="en-IN" sz="2000" dirty="0">
                <a:latin typeface="Times New Roman" panose="02020603050405020304" pitchFamily="18" charset="0"/>
                <a:cs typeface="Times New Roman" panose="02020603050405020304" pitchFamily="18" charset="0"/>
              </a:rPr>
              <a:t>No lite version of the app is available</a:t>
            </a:r>
          </a:p>
          <a:p>
            <a:r>
              <a:rPr lang="en-IN" sz="2000" dirty="0">
                <a:latin typeface="Times New Roman" panose="02020603050405020304" pitchFamily="18" charset="0"/>
                <a:cs typeface="Times New Roman" panose="02020603050405020304" pitchFamily="18" charset="0"/>
              </a:rPr>
              <a:t>No live streaming option available</a:t>
            </a:r>
          </a:p>
          <a:p>
            <a:r>
              <a:rPr lang="en-IN" sz="2000" dirty="0">
                <a:latin typeface="Times New Roman" panose="02020603050405020304" pitchFamily="18" charset="0"/>
                <a:cs typeface="Times New Roman" panose="02020603050405020304" pitchFamily="18" charset="0"/>
              </a:rPr>
              <a:t>Notifications or reminders for the game are not accurate</a:t>
            </a:r>
          </a:p>
          <a:p>
            <a:r>
              <a:rPr lang="en-IN" sz="2000" dirty="0">
                <a:latin typeface="Times New Roman" panose="02020603050405020304" pitchFamily="18" charset="0"/>
                <a:cs typeface="Times New Roman" panose="02020603050405020304" pitchFamily="18" charset="0"/>
              </a:rPr>
              <a:t>No pin to screen option available</a:t>
            </a:r>
          </a:p>
          <a:p>
            <a:r>
              <a:rPr lang="en-IN" sz="2000" dirty="0">
                <a:latin typeface="Times New Roman" panose="02020603050405020304" pitchFamily="18" charset="0"/>
                <a:cs typeface="Times New Roman" panose="02020603050405020304" pitchFamily="18" charset="0"/>
              </a:rPr>
              <a:t>Contains large amount of ads</a:t>
            </a:r>
          </a:p>
          <a:p>
            <a:r>
              <a:rPr lang="en-IN" sz="2000" dirty="0">
                <a:latin typeface="Times New Roman" panose="02020603050405020304" pitchFamily="18" charset="0"/>
                <a:cs typeface="Times New Roman" panose="02020603050405020304" pitchFamily="18" charset="0"/>
              </a:rPr>
              <a:t>Highlights of the game is not available</a:t>
            </a:r>
          </a:p>
          <a:p>
            <a:r>
              <a:rPr lang="en-IN" sz="2000" dirty="0">
                <a:latin typeface="Times New Roman" panose="02020603050405020304" pitchFamily="18" charset="0"/>
                <a:cs typeface="Times New Roman" panose="02020603050405020304" pitchFamily="18" charset="0"/>
              </a:rPr>
              <a:t>App may stop updating scores for a while in rare occasions</a:t>
            </a:r>
          </a:p>
          <a:p>
            <a:endParaRPr lang="en-IN" dirty="0"/>
          </a:p>
        </p:txBody>
      </p:sp>
    </p:spTree>
    <p:extLst>
      <p:ext uri="{BB962C8B-B14F-4D97-AF65-F5344CB8AC3E}">
        <p14:creationId xmlns:p14="http://schemas.microsoft.com/office/powerpoint/2010/main" val="988354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4699877-13E3-4FC1-B91B-2A8A8FA76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B122-E2DC-4CA5-8B6F-B49249C78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267478"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AB22E03-3087-4988-9DB5-572918FB9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2" y="313809"/>
            <a:ext cx="9281055" cy="6222458"/>
          </a:xfrm>
          <a:prstGeom prst="rect">
            <a:avLst/>
          </a:prstGeom>
          <a:solidFill>
            <a:schemeClr val="bg1"/>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5">
            <a:extLst>
              <a:ext uri="{FF2B5EF4-FFF2-40B4-BE49-F238E27FC236}">
                <a16:creationId xmlns:a16="http://schemas.microsoft.com/office/drawing/2014/main" id="{4B2A5927-4A36-47DC-BF12-54A96B456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823682"/>
            <a:ext cx="3536576" cy="857047"/>
          </a:xfrm>
          <a:prstGeom prst="rightArrow">
            <a:avLst>
              <a:gd name="adj1" fmla="val 100000"/>
              <a:gd name="adj2" fmla="val 44189"/>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85ECD044-8EF7-48B0-930D-7055B63E7EC7}"/>
              </a:ext>
            </a:extLst>
          </p:cNvPr>
          <p:cNvSpPr>
            <a:spLocks noGrp="1"/>
          </p:cNvSpPr>
          <p:nvPr>
            <p:ph type="sldNum" sz="quarter" idx="12"/>
          </p:nvPr>
        </p:nvSpPr>
        <p:spPr>
          <a:xfrm>
            <a:off x="2352980" y="1069644"/>
            <a:ext cx="779767" cy="365125"/>
          </a:xfrm>
        </p:spPr>
        <p:txBody>
          <a:bodyPr>
            <a:normAutofit/>
          </a:bodyPr>
          <a:lstStyle/>
          <a:p>
            <a:pPr>
              <a:lnSpc>
                <a:spcPct val="90000"/>
              </a:lnSpc>
              <a:spcAft>
                <a:spcPts val="600"/>
              </a:spcAft>
            </a:pPr>
            <a:fld id="{9A42EAB6-21D5-44A9-AAAB-ED5CDB51A37D}" type="slidenum">
              <a:rPr lang="en-IN" sz="1900" smtClean="0"/>
              <a:pPr>
                <a:lnSpc>
                  <a:spcPct val="90000"/>
                </a:lnSpc>
                <a:spcAft>
                  <a:spcPts val="600"/>
                </a:spcAft>
              </a:pPr>
              <a:t>17</a:t>
            </a:fld>
            <a:endParaRPr lang="en-IN" sz="1900"/>
          </a:p>
        </p:txBody>
      </p:sp>
      <p:pic>
        <p:nvPicPr>
          <p:cNvPr id="7" name="Picture 6" descr="A picture containing clipart&#10;&#10;Description automatically generated">
            <a:extLst>
              <a:ext uri="{FF2B5EF4-FFF2-40B4-BE49-F238E27FC236}">
                <a16:creationId xmlns:a16="http://schemas.microsoft.com/office/drawing/2014/main" id="{90C9374C-67E2-4C94-8469-3E3FD95DB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094" y="2092721"/>
            <a:ext cx="7594802" cy="2525271"/>
          </a:xfrm>
          <a:prstGeom prst="rect">
            <a:avLst/>
          </a:prstGeom>
        </p:spPr>
      </p:pic>
    </p:spTree>
    <p:extLst>
      <p:ext uri="{BB962C8B-B14F-4D97-AF65-F5344CB8AC3E}">
        <p14:creationId xmlns:p14="http://schemas.microsoft.com/office/powerpoint/2010/main" val="2886701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0" name="Rectangle 39">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5"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6"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7"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8"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9"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0"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1"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2"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3"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4"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5"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6"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8" name="Group 57">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9"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60"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1"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2"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3"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4"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65"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6"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7"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8"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9"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70"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2"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Slide Number Placeholder 2">
            <a:extLst>
              <a:ext uri="{FF2B5EF4-FFF2-40B4-BE49-F238E27FC236}">
                <a16:creationId xmlns:a16="http://schemas.microsoft.com/office/drawing/2014/main" id="{5B732741-C3EE-49C0-BCA5-B24CA307DC7D}"/>
              </a:ext>
            </a:extLst>
          </p:cNvPr>
          <p:cNvSpPr>
            <a:spLocks noGrp="1"/>
          </p:cNvSpPr>
          <p:nvPr>
            <p:ph type="sldNum" sz="quarter" idx="12"/>
          </p:nvPr>
        </p:nvSpPr>
        <p:spPr>
          <a:xfrm>
            <a:off x="87927" y="3485923"/>
            <a:ext cx="779767" cy="365125"/>
          </a:xfrm>
        </p:spPr>
        <p:txBody>
          <a:bodyPr vert="horz" lIns="91440" tIns="45720" rIns="91440" bIns="45720" rtlCol="0" anchor="ctr">
            <a:normAutofit/>
          </a:bodyPr>
          <a:lstStyle/>
          <a:p>
            <a:pPr>
              <a:lnSpc>
                <a:spcPct val="90000"/>
              </a:lnSpc>
              <a:spcAft>
                <a:spcPts val="600"/>
              </a:spcAft>
            </a:pPr>
            <a:fld id="{9A42EAB6-21D5-44A9-AAAB-ED5CDB51A37D}" type="slidenum">
              <a:rPr lang="en-US" sz="1900" kern="1200" dirty="0">
                <a:solidFill>
                  <a:srgbClr val="FEFFFF"/>
                </a:solidFill>
                <a:latin typeface="+mn-lt"/>
                <a:ea typeface="+mn-ea"/>
                <a:cs typeface="+mn-cs"/>
              </a:rPr>
              <a:pPr>
                <a:lnSpc>
                  <a:spcPct val="90000"/>
                </a:lnSpc>
                <a:spcAft>
                  <a:spcPts val="600"/>
                </a:spcAft>
              </a:pPr>
              <a:t>18</a:t>
            </a:fld>
            <a:endParaRPr lang="en-US" sz="1900" kern="1200" dirty="0">
              <a:solidFill>
                <a:srgbClr val="FEFFFF"/>
              </a:solidFill>
              <a:latin typeface="+mn-lt"/>
              <a:ea typeface="+mn-ea"/>
              <a:cs typeface="+mn-cs"/>
            </a:endParaRPr>
          </a:p>
        </p:txBody>
      </p:sp>
      <p:sp>
        <p:nvSpPr>
          <p:cNvPr id="2" name="TextBox 1">
            <a:extLst>
              <a:ext uri="{FF2B5EF4-FFF2-40B4-BE49-F238E27FC236}">
                <a16:creationId xmlns:a16="http://schemas.microsoft.com/office/drawing/2014/main" id="{666B49E6-2288-4F2E-B325-8A5D78203D4C}"/>
              </a:ext>
            </a:extLst>
          </p:cNvPr>
          <p:cNvSpPr txBox="1"/>
          <p:nvPr/>
        </p:nvSpPr>
        <p:spPr>
          <a:xfrm>
            <a:off x="3455975" y="968023"/>
            <a:ext cx="8131550" cy="3777622"/>
          </a:xfrm>
          <a:prstGeom prst="rect">
            <a:avLst/>
          </a:prstGeom>
        </p:spPr>
        <p:txBody>
          <a:bodyPr vert="horz" lIns="91440" tIns="45720" rIns="91440" bIns="45720" rtlCol="0" anchor="t">
            <a:normAutofit/>
          </a:bodyPr>
          <a:lstStyle/>
          <a:p>
            <a:pPr>
              <a:spcBef>
                <a:spcPts val="1000"/>
              </a:spcBef>
              <a:buClr>
                <a:schemeClr val="accent1"/>
              </a:buClr>
            </a:pPr>
            <a:r>
              <a:rPr lang="en-US" sz="4000" u="sng" dirty="0">
                <a:solidFill>
                  <a:schemeClr val="tx1">
                    <a:lumMod val="75000"/>
                    <a:lumOff val="25000"/>
                  </a:schemeClr>
                </a:solidFill>
                <a:latin typeface="Times New Roman" panose="02020603050405020304" pitchFamily="18" charset="0"/>
                <a:cs typeface="Times New Roman" panose="02020603050405020304" pitchFamily="18" charset="0"/>
              </a:rPr>
              <a:t>About</a:t>
            </a:r>
          </a:p>
          <a:p>
            <a:pPr>
              <a:spcBef>
                <a:spcPts val="1000"/>
              </a:spcBef>
              <a:buClr>
                <a:schemeClr val="accent1"/>
              </a:buClr>
              <a:buFont typeface="Wingdings 3" charset="2"/>
              <a:buChar char=""/>
            </a:pPr>
            <a:endParaRPr lang="en-US" dirty="0">
              <a:solidFill>
                <a:schemeClr val="tx1">
                  <a:lumMod val="75000"/>
                  <a:lumOff val="25000"/>
                </a:schemeClr>
              </a:solidFill>
            </a:endParaRPr>
          </a:p>
          <a:p>
            <a:pPr>
              <a:spcBef>
                <a:spcPts val="1000"/>
              </a:spcBef>
              <a:buClr>
                <a:schemeClr val="accent1"/>
              </a:buClr>
              <a:buFont typeface="Wingdings 3" charset="2"/>
              <a:buChar char=""/>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Dream11 is an online Fantasy sports website where its users can play    fantasy football and cricket leagues with their self created team. You get to play with your dream team of 11 and win cash prizes.</a:t>
            </a:r>
          </a:p>
          <a:p>
            <a:pPr>
              <a:spcBef>
                <a:spcPts val="1000"/>
              </a:spcBef>
              <a:buClr>
                <a:schemeClr val="accent1"/>
              </a:buClr>
              <a:buFont typeface="Wingdings 3" charset="2"/>
              <a:buChar char=""/>
            </a:pPr>
            <a:r>
              <a:rPr lang="en-US" sz="2000" dirty="0">
                <a:latin typeface="Times New Roman" panose="02020603050405020304" pitchFamily="18" charset="0"/>
                <a:ea typeface="+mn-lt"/>
                <a:cs typeface="Times New Roman" panose="02020603050405020304" pitchFamily="18" charset="0"/>
              </a:rPr>
              <a:t>Dream11 was co-founded by Harsh Jain and Bhavit Sheth in 2008.</a:t>
            </a: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000"/>
              </a:spcBef>
              <a:buClr>
                <a:schemeClr val="accent1"/>
              </a:buClr>
              <a:buFont typeface="Wingdings 3" charset="2"/>
              <a:buChar char=""/>
            </a:pPr>
            <a:r>
              <a:rPr lang="en-US" sz="2000" dirty="0">
                <a:latin typeface="Times New Roman" panose="02020603050405020304" pitchFamily="18" charset="0"/>
                <a:ea typeface="+mn-lt"/>
                <a:cs typeface="Times New Roman" panose="02020603050405020304" pitchFamily="18" charset="0"/>
              </a:rPr>
              <a:t> Dream11 was also recognised as one of the top 10 innovative companies in India by Fast company in 2019.</a:t>
            </a:r>
            <a:endParaRPr lang="en-US" sz="2000" dirty="0">
              <a:solidFill>
                <a:srgbClr val="000000"/>
              </a:solidFill>
              <a:latin typeface="Times New Roman" panose="02020603050405020304" pitchFamily="18" charset="0"/>
              <a:cs typeface="Times New Roman" panose="02020603050405020304" pitchFamily="18" charset="0"/>
            </a:endParaRPr>
          </a:p>
          <a:p>
            <a:pPr>
              <a:spcBef>
                <a:spcPts val="1000"/>
              </a:spcBef>
              <a:buClr>
                <a:schemeClr val="accent1"/>
              </a:buClr>
            </a:pPr>
            <a:endParaRPr lang="en-US" dirty="0">
              <a:solidFill>
                <a:srgbClr val="000000"/>
              </a:solidFill>
            </a:endParaRPr>
          </a:p>
          <a:p>
            <a:pPr>
              <a:spcBef>
                <a:spcPts val="1000"/>
              </a:spcBef>
              <a:buClr>
                <a:schemeClr val="accent1"/>
              </a:buClr>
              <a:buFont typeface="Wingdings 3" charset="2"/>
              <a:buChar char=""/>
            </a:pPr>
            <a:endParaRPr lang="en-US" u="sng" dirty="0">
              <a:solidFill>
                <a:schemeClr val="tx1">
                  <a:lumMod val="75000"/>
                  <a:lumOff val="25000"/>
                </a:schemeClr>
              </a:solidFill>
            </a:endParaRPr>
          </a:p>
        </p:txBody>
      </p:sp>
    </p:spTree>
    <p:extLst>
      <p:ext uri="{BB962C8B-B14F-4D97-AF65-F5344CB8AC3E}">
        <p14:creationId xmlns:p14="http://schemas.microsoft.com/office/powerpoint/2010/main" val="3080184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B49E6-2288-4F2E-B325-8A5D78203D4C}"/>
              </a:ext>
            </a:extLst>
          </p:cNvPr>
          <p:cNvSpPr txBox="1"/>
          <p:nvPr/>
        </p:nvSpPr>
        <p:spPr>
          <a:xfrm>
            <a:off x="1838904" y="456817"/>
            <a:ext cx="9715500" cy="1569660"/>
          </a:xfrm>
          <a:prstGeom prst="rect">
            <a:avLst/>
          </a:prstGeom>
          <a:noFill/>
        </p:spPr>
        <p:txBody>
          <a:bodyPr wrap="square" rtlCol="0">
            <a:spAutoFit/>
          </a:bodyPr>
          <a:lstStyle/>
          <a:p>
            <a:r>
              <a:rPr lang="en-IN" sz="4000" u="sng" dirty="0">
                <a:latin typeface="Times New Roman" panose="02020603050405020304" pitchFamily="18" charset="0"/>
                <a:cs typeface="Times New Roman" panose="02020603050405020304" pitchFamily="18" charset="0"/>
              </a:rPr>
              <a:t>Rating</a:t>
            </a:r>
          </a:p>
          <a:p>
            <a:endParaRPr lang="en-IN" sz="2800" dirty="0">
              <a:latin typeface="Times New Roman" panose="02020603050405020304" pitchFamily="18" charset="0"/>
              <a:cs typeface="Times New Roman" panose="02020603050405020304" pitchFamily="18" charset="0"/>
            </a:endParaRPr>
          </a:p>
          <a:p>
            <a:endParaRPr lang="en-IN" sz="2800" u="sng" dirty="0"/>
          </a:p>
        </p:txBody>
      </p:sp>
      <p:sp>
        <p:nvSpPr>
          <p:cNvPr id="3" name="Slide Number Placeholder 2">
            <a:extLst>
              <a:ext uri="{FF2B5EF4-FFF2-40B4-BE49-F238E27FC236}">
                <a16:creationId xmlns:a16="http://schemas.microsoft.com/office/drawing/2014/main" id="{5B732741-C3EE-49C0-BCA5-B24CA307DC7D}"/>
              </a:ext>
            </a:extLst>
          </p:cNvPr>
          <p:cNvSpPr>
            <a:spLocks noGrp="1"/>
          </p:cNvSpPr>
          <p:nvPr>
            <p:ph type="sldNum" sz="quarter" idx="12"/>
          </p:nvPr>
        </p:nvSpPr>
        <p:spPr/>
        <p:txBody>
          <a:bodyPr/>
          <a:lstStyle/>
          <a:p>
            <a:fld id="{9A42EAB6-21D5-44A9-AAAB-ED5CDB51A37D}" type="slidenum">
              <a:rPr lang="en-IN" smtClean="0"/>
              <a:t>19</a:t>
            </a:fld>
            <a:endParaRPr lang="en-IN"/>
          </a:p>
        </p:txBody>
      </p:sp>
      <p:pic>
        <p:nvPicPr>
          <p:cNvPr id="8" name="Picture 7" descr="A screenshot of a cell phone&#10;&#10;Description automatically generated">
            <a:extLst>
              <a:ext uri="{FF2B5EF4-FFF2-40B4-BE49-F238E27FC236}">
                <a16:creationId xmlns:a16="http://schemas.microsoft.com/office/drawing/2014/main" id="{F59E3DF6-B1D7-4D57-8F5D-EC635BC2B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253" y="1805936"/>
            <a:ext cx="9715500" cy="3025588"/>
          </a:xfrm>
          <a:prstGeom prst="rect">
            <a:avLst/>
          </a:prstGeom>
          <a:ln>
            <a:solidFill>
              <a:schemeClr val="tx1"/>
            </a:solidFill>
          </a:ln>
        </p:spPr>
      </p:pic>
    </p:spTree>
    <p:extLst>
      <p:ext uri="{BB962C8B-B14F-4D97-AF65-F5344CB8AC3E}">
        <p14:creationId xmlns:p14="http://schemas.microsoft.com/office/powerpoint/2010/main" val="1954505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0" name="Rectangle 39">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5"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6"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7"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8"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9"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0"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1"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2"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3"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4"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5"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6"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8" name="Group 57">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9"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60"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1"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2"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3"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4"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65"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6"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7"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8"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9"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70"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2"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Slide Number Placeholder 2">
            <a:extLst>
              <a:ext uri="{FF2B5EF4-FFF2-40B4-BE49-F238E27FC236}">
                <a16:creationId xmlns:a16="http://schemas.microsoft.com/office/drawing/2014/main" id="{66052361-A9D1-4C14-A9A8-02685493D779}"/>
              </a:ext>
            </a:extLst>
          </p:cNvPr>
          <p:cNvSpPr>
            <a:spLocks noGrp="1"/>
          </p:cNvSpPr>
          <p:nvPr>
            <p:ph type="sldNum" sz="quarter" idx="12"/>
          </p:nvPr>
        </p:nvSpPr>
        <p:spPr>
          <a:xfrm>
            <a:off x="87927" y="3485923"/>
            <a:ext cx="779767" cy="365125"/>
          </a:xfrm>
        </p:spPr>
        <p:txBody>
          <a:bodyPr vert="horz" lIns="91440" tIns="45720" rIns="91440" bIns="45720" rtlCol="0" anchor="ctr">
            <a:normAutofit/>
          </a:bodyPr>
          <a:lstStyle/>
          <a:p>
            <a:pPr>
              <a:lnSpc>
                <a:spcPct val="90000"/>
              </a:lnSpc>
              <a:spcAft>
                <a:spcPts val="600"/>
              </a:spcAft>
            </a:pPr>
            <a:fld id="{9A42EAB6-21D5-44A9-AAAB-ED5CDB51A37D}" type="slidenum">
              <a:rPr lang="en-US" sz="1900" kern="1200" dirty="0">
                <a:solidFill>
                  <a:srgbClr val="FEFFFF"/>
                </a:solidFill>
                <a:latin typeface="+mn-lt"/>
                <a:ea typeface="+mn-ea"/>
                <a:cs typeface="+mn-cs"/>
              </a:rPr>
              <a:pPr>
                <a:lnSpc>
                  <a:spcPct val="90000"/>
                </a:lnSpc>
                <a:spcAft>
                  <a:spcPts val="600"/>
                </a:spcAft>
              </a:pPr>
              <a:t>2</a:t>
            </a:fld>
            <a:endParaRPr lang="en-US" sz="1900" kern="1200" dirty="0">
              <a:solidFill>
                <a:srgbClr val="FEFFFF"/>
              </a:solidFill>
              <a:latin typeface="+mn-lt"/>
              <a:ea typeface="+mn-ea"/>
              <a:cs typeface="+mn-cs"/>
            </a:endParaRPr>
          </a:p>
        </p:txBody>
      </p:sp>
      <p:sp>
        <p:nvSpPr>
          <p:cNvPr id="2" name="TextBox 1">
            <a:extLst>
              <a:ext uri="{FF2B5EF4-FFF2-40B4-BE49-F238E27FC236}">
                <a16:creationId xmlns:a16="http://schemas.microsoft.com/office/drawing/2014/main" id="{666B49E6-2288-4F2E-B325-8A5D78203D4C}"/>
              </a:ext>
            </a:extLst>
          </p:cNvPr>
          <p:cNvSpPr txBox="1"/>
          <p:nvPr/>
        </p:nvSpPr>
        <p:spPr>
          <a:xfrm>
            <a:off x="3455975" y="1087951"/>
            <a:ext cx="8131550" cy="3777622"/>
          </a:xfrm>
          <a:prstGeom prst="rect">
            <a:avLst/>
          </a:prstGeom>
        </p:spPr>
        <p:txBody>
          <a:bodyPr vert="horz" lIns="91440" tIns="45720" rIns="91440" bIns="45720" rtlCol="0">
            <a:normAutofit fontScale="92500" lnSpcReduction="20000"/>
          </a:bodyPr>
          <a:lstStyle/>
          <a:p>
            <a:pPr>
              <a:spcBef>
                <a:spcPts val="1000"/>
              </a:spcBef>
              <a:buClr>
                <a:schemeClr val="accent1"/>
              </a:buClr>
            </a:pPr>
            <a:r>
              <a:rPr lang="en-US" sz="4300" u="sng" dirty="0">
                <a:solidFill>
                  <a:schemeClr val="tx1">
                    <a:lumMod val="75000"/>
                    <a:lumOff val="25000"/>
                  </a:schemeClr>
                </a:solidFill>
                <a:latin typeface="Times New Roman" panose="02020603050405020304" pitchFamily="18" charset="0"/>
                <a:cs typeface="Times New Roman" panose="02020603050405020304" pitchFamily="18" charset="0"/>
              </a:rPr>
              <a:t>Contents</a:t>
            </a:r>
          </a:p>
          <a:p>
            <a:pPr>
              <a:spcBef>
                <a:spcPts val="1000"/>
              </a:spcBef>
              <a:buClr>
                <a:schemeClr val="accent1"/>
              </a:buClr>
              <a:buFont typeface="Wingdings 3" charset="2"/>
              <a:buChar char=""/>
            </a:pPr>
            <a:endParaRPr lang="en-US" u="sng" dirty="0">
              <a:solidFill>
                <a:schemeClr val="tx1">
                  <a:lumMod val="75000"/>
                  <a:lumOff val="25000"/>
                </a:schemeClr>
              </a:solidFill>
              <a:latin typeface="Times New Roman" panose="02020603050405020304" pitchFamily="18" charset="0"/>
              <a:cs typeface="Times New Roman" panose="02020603050405020304" pitchFamily="18" charset="0"/>
            </a:endParaRPr>
          </a:p>
          <a:p>
            <a:pPr marL="685800" indent="-685800">
              <a:spcBef>
                <a:spcPts val="1000"/>
              </a:spcBef>
              <a:buClr>
                <a:schemeClr val="accent1"/>
              </a:buClr>
              <a:buFont typeface="Wingdings 3" charset="2"/>
              <a:buChar char=""/>
            </a:pP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Introduction</a:t>
            </a:r>
          </a:p>
          <a:p>
            <a:pPr marL="685800" indent="-685800">
              <a:spcBef>
                <a:spcPts val="1000"/>
              </a:spcBef>
              <a:buClr>
                <a:schemeClr val="accent1"/>
              </a:buClr>
              <a:buFont typeface="Wingdings 3" charset="2"/>
              <a:buChar char=""/>
            </a:pP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Products considered</a:t>
            </a:r>
          </a:p>
          <a:p>
            <a:pPr marL="685800" indent="-685800">
              <a:spcBef>
                <a:spcPts val="1000"/>
              </a:spcBef>
              <a:buClr>
                <a:schemeClr val="accent1"/>
              </a:buClr>
              <a:buFont typeface="Wingdings 3" charset="2"/>
              <a:buChar char=""/>
            </a:pP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Motivation</a:t>
            </a:r>
          </a:p>
          <a:p>
            <a:pPr marL="685800" indent="-685800">
              <a:spcBef>
                <a:spcPts val="1000"/>
              </a:spcBef>
              <a:buClr>
                <a:schemeClr val="accent1"/>
              </a:buClr>
              <a:buFont typeface="Wingdings 3" charset="2"/>
              <a:buChar char=""/>
            </a:pP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General features</a:t>
            </a:r>
          </a:p>
          <a:p>
            <a:pPr marL="685800" indent="-685800">
              <a:spcBef>
                <a:spcPts val="1000"/>
              </a:spcBef>
              <a:buClr>
                <a:schemeClr val="accent1"/>
              </a:buClr>
              <a:buFont typeface="Wingdings 3" charset="2"/>
              <a:buChar char=""/>
            </a:pP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Product details</a:t>
            </a:r>
          </a:p>
          <a:p>
            <a:pPr marL="685800" indent="-685800">
              <a:spcBef>
                <a:spcPts val="1000"/>
              </a:spcBef>
              <a:buClr>
                <a:schemeClr val="accent1"/>
              </a:buClr>
              <a:buFont typeface="Wingdings 3" charset="2"/>
              <a:buChar char=""/>
            </a:pP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General modifications required</a:t>
            </a:r>
          </a:p>
          <a:p>
            <a:pPr marL="685800" indent="-685800">
              <a:spcBef>
                <a:spcPts val="1000"/>
              </a:spcBef>
              <a:buClr>
                <a:schemeClr val="accent1"/>
              </a:buClr>
              <a:buFont typeface="Wingdings 3" charset="2"/>
              <a:buChar char=""/>
            </a:pPr>
            <a:r>
              <a:rPr lang="en-US" sz="2200" dirty="0">
                <a:solidFill>
                  <a:schemeClr val="tx1">
                    <a:lumMod val="75000"/>
                    <a:lumOff val="25000"/>
                  </a:schemeClr>
                </a:solidFill>
                <a:latin typeface="Times New Roman" panose="02020603050405020304" pitchFamily="18" charset="0"/>
                <a:cs typeface="Times New Roman" panose="02020603050405020304" pitchFamily="18" charset="0"/>
              </a:rPr>
              <a:t>Conclusion</a:t>
            </a:r>
          </a:p>
          <a:p>
            <a:pPr>
              <a:spcBef>
                <a:spcPts val="1000"/>
              </a:spcBef>
              <a:buClr>
                <a:schemeClr val="accent1"/>
              </a:buClr>
              <a:buFont typeface="Wingdings 3" charset="2"/>
              <a:buChar char=""/>
            </a:pPr>
            <a:endParaRPr lang="en-US" u="sng" dirty="0">
              <a:solidFill>
                <a:schemeClr val="tx1">
                  <a:lumMod val="75000"/>
                  <a:lumOff val="25000"/>
                </a:schemeClr>
              </a:solidFill>
            </a:endParaRPr>
          </a:p>
          <a:p>
            <a:pPr>
              <a:spcBef>
                <a:spcPts val="1000"/>
              </a:spcBef>
              <a:buClr>
                <a:schemeClr val="accent1"/>
              </a:buClr>
              <a:buFont typeface="Wingdings 3" charset="2"/>
              <a:buChar char=""/>
            </a:pPr>
            <a:endParaRPr lang="en-US" u="sng" dirty="0">
              <a:solidFill>
                <a:schemeClr val="tx1">
                  <a:lumMod val="75000"/>
                  <a:lumOff val="25000"/>
                </a:schemeClr>
              </a:solidFill>
            </a:endParaRPr>
          </a:p>
        </p:txBody>
      </p:sp>
    </p:spTree>
    <p:extLst>
      <p:ext uri="{BB962C8B-B14F-4D97-AF65-F5344CB8AC3E}">
        <p14:creationId xmlns:p14="http://schemas.microsoft.com/office/powerpoint/2010/main" val="3659077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2" name="Rectangle 41">
            <a:extLst>
              <a:ext uri="{FF2B5EF4-FFF2-40B4-BE49-F238E27FC236}">
                <a16:creationId xmlns:a16="http://schemas.microsoft.com/office/drawing/2014/main" id="{FA94DED7-0A28-4AD9-8747-E94113225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44" name="Rectangle 43">
            <a:extLst>
              <a:ext uri="{FF2B5EF4-FFF2-40B4-BE49-F238E27FC236}">
                <a16:creationId xmlns:a16="http://schemas.microsoft.com/office/drawing/2014/main" id="{6F175609-91A3-416E-BC3D-7548FDE0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Rectangle 45">
            <a:extLst>
              <a:ext uri="{FF2B5EF4-FFF2-40B4-BE49-F238E27FC236}">
                <a16:creationId xmlns:a16="http://schemas.microsoft.com/office/drawing/2014/main" id="{9A3B0D54-9DF0-4FF8-A0AA-B4234DF35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666B49E6-2288-4F2E-B325-8A5D78203D4C}"/>
              </a:ext>
            </a:extLst>
          </p:cNvPr>
          <p:cNvSpPr txBox="1"/>
          <p:nvPr/>
        </p:nvSpPr>
        <p:spPr>
          <a:xfrm>
            <a:off x="540279" y="1795849"/>
            <a:ext cx="3778870" cy="3114818"/>
          </a:xfrm>
          <a:prstGeom prst="rect">
            <a:avLst/>
          </a:prstGeom>
        </p:spPr>
        <p:txBody>
          <a:bodyPr vert="horz" lIns="91440" tIns="45720" rIns="91440" bIns="45720" rtlCol="0" anchor="b">
            <a:normAutofit/>
          </a:bodyPr>
          <a:lstStyle/>
          <a:p>
            <a:pPr>
              <a:spcBef>
                <a:spcPct val="0"/>
              </a:spcBef>
              <a:spcAft>
                <a:spcPts val="600"/>
              </a:spcAft>
            </a:pPr>
            <a:r>
              <a:rPr lang="en-US" sz="4000" u="sng" dirty="0">
                <a:solidFill>
                  <a:srgbClr val="FEFFFF"/>
                </a:solidFill>
                <a:latin typeface="Times New Roman" panose="02020603050405020304" pitchFamily="18" charset="0"/>
                <a:ea typeface="+mj-ea"/>
                <a:cs typeface="Times New Roman" panose="02020603050405020304" pitchFamily="18" charset="0"/>
              </a:rPr>
              <a:t>Business Model</a:t>
            </a:r>
          </a:p>
          <a:p>
            <a:pPr>
              <a:spcBef>
                <a:spcPct val="0"/>
              </a:spcBef>
              <a:spcAft>
                <a:spcPts val="600"/>
              </a:spcAft>
            </a:pPr>
            <a:endParaRPr lang="en-US" sz="4000" dirty="0">
              <a:solidFill>
                <a:srgbClr val="FEFFFF"/>
              </a:solidFill>
              <a:latin typeface="+mj-lt"/>
              <a:ea typeface="+mj-ea"/>
              <a:cs typeface="+mj-cs"/>
            </a:endParaRPr>
          </a:p>
          <a:p>
            <a:pPr>
              <a:spcBef>
                <a:spcPct val="0"/>
              </a:spcBef>
              <a:spcAft>
                <a:spcPts val="600"/>
              </a:spcAft>
            </a:pPr>
            <a:endParaRPr lang="en-US" sz="4000" u="sng" dirty="0">
              <a:solidFill>
                <a:srgbClr val="FEFFFF"/>
              </a:solidFill>
              <a:latin typeface="+mj-lt"/>
              <a:ea typeface="+mj-ea"/>
              <a:cs typeface="+mj-cs"/>
            </a:endParaRPr>
          </a:p>
        </p:txBody>
      </p:sp>
      <p:pic>
        <p:nvPicPr>
          <p:cNvPr id="5" name="Picture 4" descr="A screenshot of a cell phone&#10;&#10;Description automatically generated">
            <a:extLst>
              <a:ext uri="{FF2B5EF4-FFF2-40B4-BE49-F238E27FC236}">
                <a16:creationId xmlns:a16="http://schemas.microsoft.com/office/drawing/2014/main" id="{2534B7E4-A4F4-4075-8D0F-7E04EEE7A79B}"/>
              </a:ext>
            </a:extLst>
          </p:cNvPr>
          <p:cNvPicPr>
            <a:picLocks noChangeAspect="1"/>
          </p:cNvPicPr>
          <p:nvPr/>
        </p:nvPicPr>
        <p:blipFill rotWithShape="1">
          <a:blip r:embed="rId2">
            <a:extLst>
              <a:ext uri="{28A0092B-C50C-407E-A947-70E740481C1C}">
                <a14:useLocalDpi xmlns:a14="http://schemas.microsoft.com/office/drawing/2010/main" val="0"/>
              </a:ext>
            </a:extLst>
          </a:blip>
          <a:srcRect l="6568" r="1479"/>
          <a:stretch/>
        </p:blipFill>
        <p:spPr>
          <a:xfrm>
            <a:off x="4639732" y="10"/>
            <a:ext cx="7552267" cy="6857990"/>
          </a:xfrm>
          <a:prstGeom prst="rect">
            <a:avLst/>
          </a:prstGeom>
        </p:spPr>
      </p:pic>
      <p:sp>
        <p:nvSpPr>
          <p:cNvPr id="48" name="Freeform 5">
            <a:extLst>
              <a:ext uri="{FF2B5EF4-FFF2-40B4-BE49-F238E27FC236}">
                <a16:creationId xmlns:a16="http://schemas.microsoft.com/office/drawing/2014/main" id="{64D236DE-BD07-488F-B236-DDEEFFF72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5B732741-C3EE-49C0-BCA5-B24CA307DC7D}"/>
              </a:ext>
            </a:extLst>
          </p:cNvPr>
          <p:cNvSpPr>
            <a:spLocks noGrp="1"/>
          </p:cNvSpPr>
          <p:nvPr>
            <p:ph type="sldNum" sz="quarter" idx="12"/>
          </p:nvPr>
        </p:nvSpPr>
        <p:spPr>
          <a:xfrm>
            <a:off x="4242486" y="5202719"/>
            <a:ext cx="650510" cy="517624"/>
          </a:xfrm>
        </p:spPr>
        <p:txBody>
          <a:bodyPr vert="horz" lIns="91440" tIns="45720" rIns="91440" bIns="45720" rtlCol="0" anchor="ctr">
            <a:normAutofit/>
          </a:bodyPr>
          <a:lstStyle/>
          <a:p>
            <a:pPr defTabSz="914400">
              <a:spcAft>
                <a:spcPts val="600"/>
              </a:spcAft>
            </a:pPr>
            <a:fld id="{9A42EAB6-21D5-44A9-AAAB-ED5CDB51A37D}" type="slidenum">
              <a:rPr lang="en-US" smtClean="0"/>
              <a:pPr defTabSz="914400">
                <a:spcAft>
                  <a:spcPts val="600"/>
                </a:spcAft>
              </a:pPr>
              <a:t>20</a:t>
            </a:fld>
            <a:endParaRPr lang="en-US"/>
          </a:p>
        </p:txBody>
      </p:sp>
    </p:spTree>
    <p:extLst>
      <p:ext uri="{BB962C8B-B14F-4D97-AF65-F5344CB8AC3E}">
        <p14:creationId xmlns:p14="http://schemas.microsoft.com/office/powerpoint/2010/main" val="1403062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10">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2" name="Group 12">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4"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6"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6"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7"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8"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9"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0"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1"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2"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3"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4"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5"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0" name="Group 26">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8"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9"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0"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1"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2"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3"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4"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5"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6"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7"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8"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9"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D0EA6CAB-D941-4F86-8FF7-7FC0FE7C26B3}"/>
              </a:ext>
            </a:extLst>
          </p:cNvPr>
          <p:cNvSpPr>
            <a:spLocks noGrp="1"/>
          </p:cNvSpPr>
          <p:nvPr>
            <p:ph type="title"/>
          </p:nvPr>
        </p:nvSpPr>
        <p:spPr>
          <a:xfrm>
            <a:off x="6483096" y="624110"/>
            <a:ext cx="5021516" cy="1280890"/>
          </a:xfrm>
        </p:spPr>
        <p:txBody>
          <a:bodyPr>
            <a:normAutofit/>
          </a:bodyPr>
          <a:lstStyle/>
          <a:p>
            <a:r>
              <a:rPr lang="en-IN" sz="4000" u="sng" dirty="0">
                <a:latin typeface="Times New Roman" panose="02020603050405020304" pitchFamily="18" charset="0"/>
                <a:cs typeface="Times New Roman" panose="02020603050405020304" pitchFamily="18" charset="0"/>
              </a:rPr>
              <a:t>Features</a:t>
            </a:r>
          </a:p>
        </p:txBody>
      </p:sp>
      <p:sp>
        <p:nvSpPr>
          <p:cNvPr id="42" name="Rectangle 40">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4"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6" name="Picture 5">
            <a:extLst>
              <a:ext uri="{FF2B5EF4-FFF2-40B4-BE49-F238E27FC236}">
                <a16:creationId xmlns:a16="http://schemas.microsoft.com/office/drawing/2014/main" id="{DE660FB1-C24F-4061-B6EA-2362127FD941}"/>
              </a:ext>
            </a:extLst>
          </p:cNvPr>
          <p:cNvPicPr>
            <a:picLocks noChangeAspect="1"/>
          </p:cNvPicPr>
          <p:nvPr/>
        </p:nvPicPr>
        <p:blipFill rotWithShape="1">
          <a:blip r:embed="rId2">
            <a:extLst>
              <a:ext uri="{28A0092B-C50C-407E-A947-70E740481C1C}">
                <a14:useLocalDpi xmlns:a14="http://schemas.microsoft.com/office/drawing/2010/main" val="0"/>
              </a:ext>
            </a:extLst>
          </a:blip>
          <a:srcRect r="1644"/>
          <a:stretch/>
        </p:blipFill>
        <p:spPr>
          <a:xfrm>
            <a:off x="-1555" y="1731"/>
            <a:ext cx="4671091" cy="6858000"/>
          </a:xfrm>
          <a:prstGeom prst="rect">
            <a:avLst/>
          </a:prstGeom>
        </p:spPr>
      </p:pic>
      <p:sp>
        <p:nvSpPr>
          <p:cNvPr id="4" name="Slide Number Placeholder 3">
            <a:extLst>
              <a:ext uri="{FF2B5EF4-FFF2-40B4-BE49-F238E27FC236}">
                <a16:creationId xmlns:a16="http://schemas.microsoft.com/office/drawing/2014/main" id="{9E1F6345-18D3-45BA-9D9D-1E59661C1396}"/>
              </a:ext>
            </a:extLst>
          </p:cNvPr>
          <p:cNvSpPr>
            <a:spLocks noGrp="1"/>
          </p:cNvSpPr>
          <p:nvPr>
            <p:ph type="sldNum" sz="quarter" idx="12"/>
          </p:nvPr>
        </p:nvSpPr>
        <p:spPr>
          <a:xfrm>
            <a:off x="5181705" y="787782"/>
            <a:ext cx="779767" cy="365125"/>
          </a:xfrm>
        </p:spPr>
        <p:txBody>
          <a:bodyPr>
            <a:normAutofit/>
          </a:bodyPr>
          <a:lstStyle/>
          <a:p>
            <a:pPr>
              <a:lnSpc>
                <a:spcPct val="90000"/>
              </a:lnSpc>
              <a:spcAft>
                <a:spcPts val="600"/>
              </a:spcAft>
            </a:pPr>
            <a:fld id="{9A42EAB6-21D5-44A9-AAAB-ED5CDB51A37D}" type="slidenum">
              <a:rPr lang="en-IN" sz="1900" smtClean="0"/>
              <a:pPr>
                <a:lnSpc>
                  <a:spcPct val="90000"/>
                </a:lnSpc>
                <a:spcAft>
                  <a:spcPts val="600"/>
                </a:spcAft>
              </a:pPr>
              <a:t>21</a:t>
            </a:fld>
            <a:endParaRPr lang="en-IN" sz="1900"/>
          </a:p>
        </p:txBody>
      </p:sp>
      <p:sp>
        <p:nvSpPr>
          <p:cNvPr id="3" name="Content Placeholder 2">
            <a:extLst>
              <a:ext uri="{FF2B5EF4-FFF2-40B4-BE49-F238E27FC236}">
                <a16:creationId xmlns:a16="http://schemas.microsoft.com/office/drawing/2014/main" id="{FAED5FFF-895F-4281-AFDA-4C7A1C2F00F2}"/>
              </a:ext>
            </a:extLst>
          </p:cNvPr>
          <p:cNvSpPr>
            <a:spLocks noGrp="1"/>
          </p:cNvSpPr>
          <p:nvPr>
            <p:ph idx="1"/>
          </p:nvPr>
        </p:nvSpPr>
        <p:spPr>
          <a:xfrm>
            <a:off x="6380366" y="2199736"/>
            <a:ext cx="5066419" cy="3777622"/>
          </a:xfrm>
        </p:spPr>
        <p:txBody>
          <a:bodyPr>
            <a:normAutofit/>
          </a:bodyPr>
          <a:lstStyle/>
          <a:p>
            <a:r>
              <a:rPr lang="en-IN" sz="2400" dirty="0">
                <a:latin typeface="Times New Roman" panose="02020603050405020304" pitchFamily="18" charset="0"/>
                <a:cs typeface="Times New Roman" panose="02020603050405020304" pitchFamily="18" charset="0"/>
              </a:rPr>
              <a:t>Wide variety of contests available</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2149312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5" name="Group 14">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6"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7"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8"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9"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0"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1"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2"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3"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4"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5"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6"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7"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9" name="Group 28">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30"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1"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2"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3"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4"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5"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6"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7"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8"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9"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0"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1"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3" name="Rectangle 42">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5"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8" name="Picture 7">
            <a:extLst>
              <a:ext uri="{FF2B5EF4-FFF2-40B4-BE49-F238E27FC236}">
                <a16:creationId xmlns:a16="http://schemas.microsoft.com/office/drawing/2014/main" id="{01AFA111-7A62-4EAB-8E5E-B85EFF0ABB4C}"/>
              </a:ext>
            </a:extLst>
          </p:cNvPr>
          <p:cNvPicPr>
            <a:picLocks noChangeAspect="1"/>
          </p:cNvPicPr>
          <p:nvPr/>
        </p:nvPicPr>
        <p:blipFill rotWithShape="1">
          <a:blip r:embed="rId2">
            <a:extLst>
              <a:ext uri="{28A0092B-C50C-407E-A947-70E740481C1C}">
                <a14:useLocalDpi xmlns:a14="http://schemas.microsoft.com/office/drawing/2010/main" val="0"/>
              </a:ext>
            </a:extLst>
          </a:blip>
          <a:srcRect l="2489" r="14194"/>
          <a:stretch/>
        </p:blipFill>
        <p:spPr>
          <a:xfrm>
            <a:off x="-1555" y="1731"/>
            <a:ext cx="4671091" cy="6858000"/>
          </a:xfrm>
          <a:prstGeom prst="rect">
            <a:avLst/>
          </a:prstGeom>
        </p:spPr>
      </p:pic>
      <p:sp>
        <p:nvSpPr>
          <p:cNvPr id="4" name="Slide Number Placeholder 3">
            <a:extLst>
              <a:ext uri="{FF2B5EF4-FFF2-40B4-BE49-F238E27FC236}">
                <a16:creationId xmlns:a16="http://schemas.microsoft.com/office/drawing/2014/main" id="{9E1F6345-18D3-45BA-9D9D-1E59661C1396}"/>
              </a:ext>
            </a:extLst>
          </p:cNvPr>
          <p:cNvSpPr>
            <a:spLocks noGrp="1"/>
          </p:cNvSpPr>
          <p:nvPr>
            <p:ph type="sldNum" sz="quarter" idx="12"/>
          </p:nvPr>
        </p:nvSpPr>
        <p:spPr>
          <a:xfrm>
            <a:off x="5181705" y="787782"/>
            <a:ext cx="779767" cy="365125"/>
          </a:xfrm>
        </p:spPr>
        <p:txBody>
          <a:bodyPr>
            <a:normAutofit/>
          </a:bodyPr>
          <a:lstStyle/>
          <a:p>
            <a:pPr>
              <a:lnSpc>
                <a:spcPct val="90000"/>
              </a:lnSpc>
              <a:spcAft>
                <a:spcPts val="600"/>
              </a:spcAft>
            </a:pPr>
            <a:fld id="{9A42EAB6-21D5-44A9-AAAB-ED5CDB51A37D}" type="slidenum">
              <a:rPr lang="en-IN" sz="1900" smtClean="0"/>
              <a:pPr>
                <a:lnSpc>
                  <a:spcPct val="90000"/>
                </a:lnSpc>
                <a:spcAft>
                  <a:spcPts val="600"/>
                </a:spcAft>
              </a:pPr>
              <a:t>22</a:t>
            </a:fld>
            <a:endParaRPr lang="en-IN" sz="1900"/>
          </a:p>
        </p:txBody>
      </p:sp>
      <p:sp>
        <p:nvSpPr>
          <p:cNvPr id="3" name="Content Placeholder 2">
            <a:extLst>
              <a:ext uri="{FF2B5EF4-FFF2-40B4-BE49-F238E27FC236}">
                <a16:creationId xmlns:a16="http://schemas.microsoft.com/office/drawing/2014/main" id="{FAED5FFF-895F-4281-AFDA-4C7A1C2F00F2}"/>
              </a:ext>
            </a:extLst>
          </p:cNvPr>
          <p:cNvSpPr>
            <a:spLocks noGrp="1"/>
          </p:cNvSpPr>
          <p:nvPr>
            <p:ph idx="1"/>
          </p:nvPr>
        </p:nvSpPr>
        <p:spPr>
          <a:xfrm>
            <a:off x="6724338" y="2085061"/>
            <a:ext cx="5066419" cy="3777622"/>
          </a:xfrm>
        </p:spPr>
        <p:txBody>
          <a:bodyPr>
            <a:normAutofit/>
          </a:bodyPr>
          <a:lstStyle/>
          <a:p>
            <a:pPr marL="0" indent="0">
              <a:buNone/>
            </a:pPr>
            <a:endParaRPr lang="en-IN" dirty="0"/>
          </a:p>
          <a:p>
            <a:r>
              <a:rPr lang="en-IN" sz="2400" dirty="0">
                <a:latin typeface="Times New Roman" panose="02020603050405020304" pitchFamily="18" charset="0"/>
                <a:cs typeface="Times New Roman" panose="02020603050405020304" pitchFamily="18" charset="0"/>
              </a:rPr>
              <a:t>Live match score</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859423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2" name="Group 11">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3"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4"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8"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6" name="Group 25">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7"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8"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0" name="Rectangle 39">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a:extLst>
              <a:ext uri="{FF2B5EF4-FFF2-40B4-BE49-F238E27FC236}">
                <a16:creationId xmlns:a16="http://schemas.microsoft.com/office/drawing/2014/main" id="{94DD8E0C-84CD-4F9E-B982-34342D6FBCE7}"/>
              </a:ext>
            </a:extLst>
          </p:cNvPr>
          <p:cNvPicPr>
            <a:picLocks noChangeAspect="1"/>
          </p:cNvPicPr>
          <p:nvPr/>
        </p:nvPicPr>
        <p:blipFill rotWithShape="1">
          <a:blip r:embed="rId2">
            <a:extLst>
              <a:ext uri="{28A0092B-C50C-407E-A947-70E740481C1C}">
                <a14:useLocalDpi xmlns:a14="http://schemas.microsoft.com/office/drawing/2010/main" val="0"/>
              </a:ext>
            </a:extLst>
          </a:blip>
          <a:srcRect t="2337" r="-1" b="2598"/>
          <a:stretch/>
        </p:blipFill>
        <p:spPr>
          <a:xfrm>
            <a:off x="-1555" y="1731"/>
            <a:ext cx="4671091" cy="6858000"/>
          </a:xfrm>
          <a:prstGeom prst="rect">
            <a:avLst/>
          </a:prstGeom>
        </p:spPr>
      </p:pic>
      <p:sp>
        <p:nvSpPr>
          <p:cNvPr id="4" name="Slide Number Placeholder 3">
            <a:extLst>
              <a:ext uri="{FF2B5EF4-FFF2-40B4-BE49-F238E27FC236}">
                <a16:creationId xmlns:a16="http://schemas.microsoft.com/office/drawing/2014/main" id="{9E1F6345-18D3-45BA-9D9D-1E59661C1396}"/>
              </a:ext>
            </a:extLst>
          </p:cNvPr>
          <p:cNvSpPr>
            <a:spLocks noGrp="1"/>
          </p:cNvSpPr>
          <p:nvPr>
            <p:ph type="sldNum" sz="quarter" idx="12"/>
          </p:nvPr>
        </p:nvSpPr>
        <p:spPr>
          <a:xfrm>
            <a:off x="5181705" y="787782"/>
            <a:ext cx="779767" cy="365125"/>
          </a:xfrm>
        </p:spPr>
        <p:txBody>
          <a:bodyPr>
            <a:normAutofit/>
          </a:bodyPr>
          <a:lstStyle/>
          <a:p>
            <a:pPr>
              <a:lnSpc>
                <a:spcPct val="90000"/>
              </a:lnSpc>
              <a:spcAft>
                <a:spcPts val="600"/>
              </a:spcAft>
            </a:pPr>
            <a:fld id="{9A42EAB6-21D5-44A9-AAAB-ED5CDB51A37D}" type="slidenum">
              <a:rPr lang="en-IN" sz="1900" smtClean="0"/>
              <a:pPr>
                <a:lnSpc>
                  <a:spcPct val="90000"/>
                </a:lnSpc>
                <a:spcAft>
                  <a:spcPts val="600"/>
                </a:spcAft>
              </a:pPr>
              <a:t>23</a:t>
            </a:fld>
            <a:endParaRPr lang="en-IN" sz="1900"/>
          </a:p>
        </p:txBody>
      </p:sp>
      <p:sp>
        <p:nvSpPr>
          <p:cNvPr id="3" name="Content Placeholder 2">
            <a:extLst>
              <a:ext uri="{FF2B5EF4-FFF2-40B4-BE49-F238E27FC236}">
                <a16:creationId xmlns:a16="http://schemas.microsoft.com/office/drawing/2014/main" id="{FAED5FFF-895F-4281-AFDA-4C7A1C2F00F2}"/>
              </a:ext>
            </a:extLst>
          </p:cNvPr>
          <p:cNvSpPr>
            <a:spLocks noGrp="1"/>
          </p:cNvSpPr>
          <p:nvPr>
            <p:ph idx="1"/>
          </p:nvPr>
        </p:nvSpPr>
        <p:spPr>
          <a:xfrm>
            <a:off x="6438191" y="2133600"/>
            <a:ext cx="5066419" cy="3777622"/>
          </a:xfrm>
        </p:spPr>
        <p:txBody>
          <a:bodyPr>
            <a:normAutofit/>
          </a:bodyPr>
          <a:lstStyle/>
          <a:p>
            <a:pPr marL="0" indent="0">
              <a:buNone/>
            </a:pPr>
            <a:endParaRPr lang="en-IN" dirty="0"/>
          </a:p>
          <a:p>
            <a:r>
              <a:rPr lang="en-IN" sz="2400" dirty="0">
                <a:latin typeface="Times New Roman" panose="02020603050405020304" pitchFamily="18" charset="0"/>
                <a:cs typeface="Times New Roman" panose="02020603050405020304" pitchFamily="18" charset="0"/>
              </a:rPr>
              <a:t>User can create their own fantasy 11 team</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2206813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EA6CAB-D941-4F86-8FF7-7FC0FE7C26B3}"/>
              </a:ext>
            </a:extLst>
          </p:cNvPr>
          <p:cNvSpPr>
            <a:spLocks noGrp="1"/>
          </p:cNvSpPr>
          <p:nvPr>
            <p:ph type="title"/>
          </p:nvPr>
        </p:nvSpPr>
        <p:spPr>
          <a:xfrm>
            <a:off x="3373062" y="624110"/>
            <a:ext cx="8131550" cy="1280890"/>
          </a:xfrm>
        </p:spPr>
        <p:txBody>
          <a:bodyPr>
            <a:normAutofit/>
          </a:bodyPr>
          <a:lstStyle/>
          <a:p>
            <a:r>
              <a:rPr lang="en-IN" sz="4000" u="sng" dirty="0">
                <a:latin typeface="Times New Roman" panose="02020603050405020304" pitchFamily="18" charset="0"/>
                <a:cs typeface="Times New Roman" panose="02020603050405020304" pitchFamily="18" charset="0"/>
              </a:rPr>
              <a:t>Other features</a:t>
            </a:r>
          </a:p>
        </p:txBody>
      </p:sp>
      <p:sp>
        <p:nvSpPr>
          <p:cNvPr id="8" name="Rectangle 10">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4"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5"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6"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7"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8"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9"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0"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1"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2"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3"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4"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5"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7" name="Group 26">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8"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9"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30"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1"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2"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3"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4"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5"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6"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7"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8"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9"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1"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a:extLst>
              <a:ext uri="{FF2B5EF4-FFF2-40B4-BE49-F238E27FC236}">
                <a16:creationId xmlns:a16="http://schemas.microsoft.com/office/drawing/2014/main" id="{9E1F6345-18D3-45BA-9D9D-1E59661C1396}"/>
              </a:ext>
            </a:extLst>
          </p:cNvPr>
          <p:cNvSpPr>
            <a:spLocks noGrp="1"/>
          </p:cNvSpPr>
          <p:nvPr>
            <p:ph type="sldNum" sz="quarter" idx="12"/>
          </p:nvPr>
        </p:nvSpPr>
        <p:spPr>
          <a:xfrm>
            <a:off x="87927" y="3485923"/>
            <a:ext cx="779767" cy="365125"/>
          </a:xfrm>
        </p:spPr>
        <p:txBody>
          <a:bodyPr>
            <a:normAutofit/>
          </a:bodyPr>
          <a:lstStyle/>
          <a:p>
            <a:pPr>
              <a:lnSpc>
                <a:spcPct val="90000"/>
              </a:lnSpc>
              <a:spcAft>
                <a:spcPts val="600"/>
              </a:spcAft>
            </a:pPr>
            <a:fld id="{9A42EAB6-21D5-44A9-AAAB-ED5CDB51A37D}" type="slidenum">
              <a:rPr lang="en-IN" sz="1900" smtClean="0"/>
              <a:pPr>
                <a:lnSpc>
                  <a:spcPct val="90000"/>
                </a:lnSpc>
                <a:spcAft>
                  <a:spcPts val="600"/>
                </a:spcAft>
              </a:pPr>
              <a:t>24</a:t>
            </a:fld>
            <a:endParaRPr lang="en-IN" sz="1900"/>
          </a:p>
        </p:txBody>
      </p:sp>
      <p:sp>
        <p:nvSpPr>
          <p:cNvPr id="3" name="Content Placeholder 2">
            <a:extLst>
              <a:ext uri="{FF2B5EF4-FFF2-40B4-BE49-F238E27FC236}">
                <a16:creationId xmlns:a16="http://schemas.microsoft.com/office/drawing/2014/main" id="{FAED5FFF-895F-4281-AFDA-4C7A1C2F00F2}"/>
              </a:ext>
            </a:extLst>
          </p:cNvPr>
          <p:cNvSpPr>
            <a:spLocks noGrp="1"/>
          </p:cNvSpPr>
          <p:nvPr>
            <p:ph idx="1"/>
          </p:nvPr>
        </p:nvSpPr>
        <p:spPr>
          <a:xfrm>
            <a:off x="3373046" y="1329200"/>
            <a:ext cx="8131550" cy="3777622"/>
          </a:xfrm>
        </p:spPr>
        <p:txBody>
          <a:bodyPr vert="horz" lIns="91440" tIns="45720" rIns="91440" bIns="45720" rtlCol="0" anchor="t">
            <a:normAutofit/>
          </a:bodyPr>
          <a:lstStyle/>
          <a:p>
            <a:pPr marL="0" indent="0">
              <a:buNone/>
            </a:pP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Players can earn money in 2 ways, either by playing fantasy leagues or by referring friends   </a:t>
            </a:r>
          </a:p>
          <a:p>
            <a:r>
              <a:rPr lang="en-IN" sz="2000" dirty="0">
                <a:latin typeface="Times New Roman" panose="02020603050405020304" pitchFamily="18" charset="0"/>
                <a:ea typeface="+mn-lt"/>
                <a:cs typeface="Times New Roman" panose="02020603050405020304" pitchFamily="18" charset="0"/>
              </a:rPr>
              <a:t>All platform versions are available</a:t>
            </a:r>
            <a:endParaRPr lang="en-US" sz="2000" dirty="0">
              <a:latin typeface="Times New Roman" panose="02020603050405020304" pitchFamily="18" charset="0"/>
              <a:ea typeface="+mn-lt"/>
              <a:cs typeface="Times New Roman" panose="02020603050405020304" pitchFamily="18" charset="0"/>
            </a:endParaRPr>
          </a:p>
          <a:p>
            <a:r>
              <a:rPr lang="en-IN" sz="2000" dirty="0">
                <a:latin typeface="Times New Roman" panose="02020603050405020304" pitchFamily="18" charset="0"/>
                <a:ea typeface="+mn-lt"/>
                <a:cs typeface="Times New Roman" panose="02020603050405020304" pitchFamily="18" charset="0"/>
              </a:rPr>
              <a:t>Fantasy leagues of games other than cricket like football, hockey etc are also available</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Users can interact with each other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2088681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3030214-227F-42DB-9282-BBA6AF8D9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F0AE52-C291-47DE-B0DD-66D3C6DBBEE9}"/>
              </a:ext>
            </a:extLst>
          </p:cNvPr>
          <p:cNvSpPr>
            <a:spLocks noGrp="1"/>
          </p:cNvSpPr>
          <p:nvPr>
            <p:ph type="title"/>
          </p:nvPr>
        </p:nvSpPr>
        <p:spPr>
          <a:xfrm>
            <a:off x="1433889" y="1059872"/>
            <a:ext cx="3012216" cy="4851349"/>
          </a:xfrm>
        </p:spPr>
        <p:txBody>
          <a:bodyPr>
            <a:normAutofit/>
          </a:bodyPr>
          <a:lstStyle/>
          <a:p>
            <a:r>
              <a:rPr lang="en-IN" sz="4000" u="sng" dirty="0">
                <a:latin typeface="Times New Roman" panose="02020603050405020304" pitchFamily="18" charset="0"/>
                <a:cs typeface="Times New Roman" panose="02020603050405020304" pitchFamily="18" charset="0"/>
              </a:rPr>
              <a:t>Pros</a:t>
            </a:r>
          </a:p>
        </p:txBody>
      </p:sp>
      <p:sp>
        <p:nvSpPr>
          <p:cNvPr id="13" name="Freeform 11">
            <a:extLst>
              <a:ext uri="{FF2B5EF4-FFF2-40B4-BE49-F238E27FC236}">
                <a16:creationId xmlns:a16="http://schemas.microsoft.com/office/drawing/2014/main" id="{0D7A9289-BAD1-4A78-979F-A655C886D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1149203"/>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a:extLst>
              <a:ext uri="{FF2B5EF4-FFF2-40B4-BE49-F238E27FC236}">
                <a16:creationId xmlns:a16="http://schemas.microsoft.com/office/drawing/2014/main" id="{4CD60995-AE27-4C98-B8F7-2EB4EB03A8E5}"/>
              </a:ext>
            </a:extLst>
          </p:cNvPr>
          <p:cNvSpPr>
            <a:spLocks noGrp="1"/>
          </p:cNvSpPr>
          <p:nvPr>
            <p:ph type="sldNum" sz="quarter" idx="12"/>
          </p:nvPr>
        </p:nvSpPr>
        <p:spPr>
          <a:xfrm>
            <a:off x="188548" y="1223674"/>
            <a:ext cx="596886" cy="365125"/>
          </a:xfrm>
        </p:spPr>
        <p:txBody>
          <a:bodyPr>
            <a:normAutofit/>
          </a:bodyPr>
          <a:lstStyle/>
          <a:p>
            <a:pPr>
              <a:lnSpc>
                <a:spcPct val="90000"/>
              </a:lnSpc>
              <a:spcAft>
                <a:spcPts val="600"/>
              </a:spcAft>
            </a:pPr>
            <a:fld id="{9A42EAB6-21D5-44A9-AAAB-ED5CDB51A37D}" type="slidenum">
              <a:rPr lang="en-IN" sz="1900">
                <a:solidFill>
                  <a:srgbClr val="FFFFFF"/>
                </a:solidFill>
              </a:rPr>
              <a:pPr>
                <a:lnSpc>
                  <a:spcPct val="90000"/>
                </a:lnSpc>
                <a:spcAft>
                  <a:spcPts val="600"/>
                </a:spcAft>
              </a:pPr>
              <a:t>25</a:t>
            </a:fld>
            <a:endParaRPr lang="en-IN" sz="1900">
              <a:solidFill>
                <a:srgbClr val="FFFFFF"/>
              </a:solidFill>
            </a:endParaRPr>
          </a:p>
        </p:txBody>
      </p:sp>
      <p:sp>
        <p:nvSpPr>
          <p:cNvPr id="6" name="Content Placeholder 5">
            <a:extLst>
              <a:ext uri="{FF2B5EF4-FFF2-40B4-BE49-F238E27FC236}">
                <a16:creationId xmlns:a16="http://schemas.microsoft.com/office/drawing/2014/main" id="{4EE56CB6-7471-4EAE-9DBD-6D66EDE9D24C}"/>
              </a:ext>
            </a:extLst>
          </p:cNvPr>
          <p:cNvSpPr>
            <a:spLocks noGrp="1"/>
          </p:cNvSpPr>
          <p:nvPr>
            <p:ph idx="1"/>
          </p:nvPr>
        </p:nvSpPr>
        <p:spPr>
          <a:xfrm>
            <a:off x="5280368" y="1059872"/>
            <a:ext cx="6224244" cy="4851350"/>
          </a:xfrm>
        </p:spPr>
        <p:txBody>
          <a:bodyPr>
            <a:normAutofit/>
          </a:bodyPr>
          <a:lstStyle/>
          <a:p>
            <a:r>
              <a:rPr lang="en-IN" sz="2000" dirty="0">
                <a:latin typeface="Times New Roman" panose="02020603050405020304" pitchFamily="18" charset="0"/>
                <a:cs typeface="Times New Roman" panose="02020603050405020304" pitchFamily="18" charset="0"/>
              </a:rPr>
              <a:t>Allows users to interact with game</a:t>
            </a:r>
          </a:p>
          <a:p>
            <a:r>
              <a:rPr lang="en-IN" sz="2000" dirty="0">
                <a:latin typeface="Times New Roman" panose="02020603050405020304" pitchFamily="18" charset="0"/>
                <a:cs typeface="Times New Roman" panose="02020603050405020304" pitchFamily="18" charset="0"/>
              </a:rPr>
              <a:t>It is a prediction scenario where users with good knowledge of game can win money easily</a:t>
            </a:r>
          </a:p>
          <a:p>
            <a:r>
              <a:rPr lang="en-IN" sz="2000" dirty="0">
                <a:latin typeface="Times New Roman" panose="02020603050405020304" pitchFamily="18" charset="0"/>
                <a:cs typeface="Times New Roman" panose="02020603050405020304" pitchFamily="18" charset="0"/>
              </a:rPr>
              <a:t>It provides live score</a:t>
            </a:r>
          </a:p>
          <a:p>
            <a:r>
              <a:rPr lang="en-IN" sz="2000" dirty="0">
                <a:latin typeface="Times New Roman" panose="02020603050405020304" pitchFamily="18" charset="0"/>
                <a:cs typeface="Times New Roman" panose="02020603050405020304" pitchFamily="18" charset="0"/>
              </a:rPr>
              <a:t>A number of contests are available</a:t>
            </a:r>
          </a:p>
          <a:p>
            <a:r>
              <a:rPr lang="en-IN" sz="2000" dirty="0">
                <a:latin typeface="Times New Roman" panose="02020603050405020304" pitchFamily="18" charset="0"/>
                <a:cs typeface="Times New Roman" panose="02020603050405020304" pitchFamily="18" charset="0"/>
              </a:rPr>
              <a:t>Easy to withdraw money</a:t>
            </a:r>
          </a:p>
          <a:p>
            <a:r>
              <a:rPr lang="en-IN" sz="2000" dirty="0">
                <a:latin typeface="Times New Roman" panose="02020603050405020304" pitchFamily="18" charset="0"/>
                <a:cs typeface="Times New Roman" panose="02020603050405020304" pitchFamily="18" charset="0"/>
              </a:rPr>
              <a:t> Fantasy leagues of games other than cricket like football, hockey etc are also available</a:t>
            </a:r>
          </a:p>
          <a:p>
            <a:endParaRPr lang="en-IN" dirty="0"/>
          </a:p>
        </p:txBody>
      </p:sp>
    </p:spTree>
    <p:extLst>
      <p:ext uri="{BB962C8B-B14F-4D97-AF65-F5344CB8AC3E}">
        <p14:creationId xmlns:p14="http://schemas.microsoft.com/office/powerpoint/2010/main" val="1424684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3030214-227F-42DB-9282-BBA6AF8D9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F0AE52-C291-47DE-B0DD-66D3C6DBBEE9}"/>
              </a:ext>
            </a:extLst>
          </p:cNvPr>
          <p:cNvSpPr>
            <a:spLocks noGrp="1"/>
          </p:cNvSpPr>
          <p:nvPr>
            <p:ph type="title"/>
          </p:nvPr>
        </p:nvSpPr>
        <p:spPr>
          <a:xfrm>
            <a:off x="1433889" y="1059872"/>
            <a:ext cx="3012216" cy="4851349"/>
          </a:xfrm>
        </p:spPr>
        <p:txBody>
          <a:bodyPr>
            <a:normAutofit/>
          </a:bodyPr>
          <a:lstStyle/>
          <a:p>
            <a:r>
              <a:rPr lang="en-IN" sz="4000" u="sng" dirty="0">
                <a:latin typeface="Times New Roman" panose="02020603050405020304" pitchFamily="18" charset="0"/>
                <a:cs typeface="Times New Roman" panose="02020603050405020304" pitchFamily="18" charset="0"/>
              </a:rPr>
              <a:t>Cons</a:t>
            </a:r>
          </a:p>
        </p:txBody>
      </p:sp>
      <p:sp>
        <p:nvSpPr>
          <p:cNvPr id="13" name="Freeform 11">
            <a:extLst>
              <a:ext uri="{FF2B5EF4-FFF2-40B4-BE49-F238E27FC236}">
                <a16:creationId xmlns:a16="http://schemas.microsoft.com/office/drawing/2014/main" id="{0D7A9289-BAD1-4A78-979F-A655C886D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1149203"/>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a:extLst>
              <a:ext uri="{FF2B5EF4-FFF2-40B4-BE49-F238E27FC236}">
                <a16:creationId xmlns:a16="http://schemas.microsoft.com/office/drawing/2014/main" id="{4CD60995-AE27-4C98-B8F7-2EB4EB03A8E5}"/>
              </a:ext>
            </a:extLst>
          </p:cNvPr>
          <p:cNvSpPr>
            <a:spLocks noGrp="1"/>
          </p:cNvSpPr>
          <p:nvPr>
            <p:ph type="sldNum" sz="quarter" idx="12"/>
          </p:nvPr>
        </p:nvSpPr>
        <p:spPr>
          <a:xfrm>
            <a:off x="188548" y="1223674"/>
            <a:ext cx="596886" cy="365125"/>
          </a:xfrm>
        </p:spPr>
        <p:txBody>
          <a:bodyPr>
            <a:normAutofit/>
          </a:bodyPr>
          <a:lstStyle/>
          <a:p>
            <a:pPr>
              <a:lnSpc>
                <a:spcPct val="90000"/>
              </a:lnSpc>
              <a:spcAft>
                <a:spcPts val="600"/>
              </a:spcAft>
            </a:pPr>
            <a:fld id="{9A42EAB6-21D5-44A9-AAAB-ED5CDB51A37D}" type="slidenum">
              <a:rPr lang="en-IN" sz="1900">
                <a:solidFill>
                  <a:srgbClr val="FFFFFF"/>
                </a:solidFill>
              </a:rPr>
              <a:pPr>
                <a:lnSpc>
                  <a:spcPct val="90000"/>
                </a:lnSpc>
                <a:spcAft>
                  <a:spcPts val="600"/>
                </a:spcAft>
              </a:pPr>
              <a:t>26</a:t>
            </a:fld>
            <a:endParaRPr lang="en-IN" sz="1900">
              <a:solidFill>
                <a:srgbClr val="FFFFFF"/>
              </a:solidFill>
            </a:endParaRPr>
          </a:p>
        </p:txBody>
      </p:sp>
      <p:sp>
        <p:nvSpPr>
          <p:cNvPr id="6" name="Content Placeholder 5">
            <a:extLst>
              <a:ext uri="{FF2B5EF4-FFF2-40B4-BE49-F238E27FC236}">
                <a16:creationId xmlns:a16="http://schemas.microsoft.com/office/drawing/2014/main" id="{4EE56CB6-7471-4EAE-9DBD-6D66EDE9D24C}"/>
              </a:ext>
            </a:extLst>
          </p:cNvPr>
          <p:cNvSpPr>
            <a:spLocks noGrp="1"/>
          </p:cNvSpPr>
          <p:nvPr>
            <p:ph idx="1"/>
          </p:nvPr>
        </p:nvSpPr>
        <p:spPr>
          <a:xfrm>
            <a:off x="5280368" y="1059872"/>
            <a:ext cx="6224244" cy="4851350"/>
          </a:xfrm>
        </p:spPr>
        <p:txBody>
          <a:bodyPr vert="horz" lIns="91440" tIns="45720" rIns="91440" bIns="45720" rtlCol="0" anchor="t">
            <a:normAutofit/>
          </a:bodyPr>
          <a:lstStyle/>
          <a:p>
            <a:r>
              <a:rPr lang="en-IN" sz="2000" dirty="0">
                <a:latin typeface="Times New Roman" panose="02020603050405020304" pitchFamily="18" charset="0"/>
                <a:cs typeface="Times New Roman" panose="02020603050405020304" pitchFamily="18" charset="0"/>
              </a:rPr>
              <a:t>No score card is depicted</a:t>
            </a:r>
          </a:p>
          <a:p>
            <a:r>
              <a:rPr lang="en-IN" sz="2000" dirty="0">
                <a:latin typeface="Times New Roman" panose="02020603050405020304" pitchFamily="18" charset="0"/>
                <a:cs typeface="Times New Roman" panose="02020603050405020304" pitchFamily="18" charset="0"/>
              </a:rPr>
              <a:t>Score updation is slow compared to other apps</a:t>
            </a:r>
          </a:p>
          <a:p>
            <a:r>
              <a:rPr lang="en-IN" sz="2000" dirty="0">
                <a:latin typeface="Times New Roman" panose="02020603050405020304" pitchFamily="18" charset="0"/>
                <a:cs typeface="Times New Roman" panose="02020603050405020304" pitchFamily="18" charset="0"/>
              </a:rPr>
              <a:t>Not always accurate</a:t>
            </a:r>
          </a:p>
          <a:p>
            <a:r>
              <a:rPr lang="en-IN" sz="2000" dirty="0">
                <a:latin typeface="Times New Roman" panose="02020603050405020304" pitchFamily="18" charset="0"/>
                <a:cs typeface="Times New Roman" panose="02020603050405020304" pitchFamily="18" charset="0"/>
              </a:rPr>
              <a:t>No lite version is available</a:t>
            </a:r>
          </a:p>
          <a:p>
            <a:r>
              <a:rPr lang="en-IN" sz="2000" dirty="0">
                <a:latin typeface="Times New Roman" panose="02020603050405020304" pitchFamily="18" charset="0"/>
                <a:cs typeface="Times New Roman" panose="02020603050405020304" pitchFamily="18" charset="0"/>
              </a:rPr>
              <a:t>Contains a lot of ads</a:t>
            </a:r>
          </a:p>
          <a:p>
            <a:r>
              <a:rPr lang="en-IN" sz="2000" dirty="0">
                <a:latin typeface="Times New Roman" panose="02020603050405020304" pitchFamily="18" charset="0"/>
                <a:cs typeface="Times New Roman" panose="02020603050405020304" pitchFamily="18" charset="0"/>
              </a:rPr>
              <a:t>Prone to bugs</a:t>
            </a:r>
          </a:p>
        </p:txBody>
      </p:sp>
    </p:spTree>
    <p:extLst>
      <p:ext uri="{BB962C8B-B14F-4D97-AF65-F5344CB8AC3E}">
        <p14:creationId xmlns:p14="http://schemas.microsoft.com/office/powerpoint/2010/main" val="889748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4699877-13E3-4FC1-B91B-2A8A8FA76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B122-E2DC-4CA5-8B6F-B49249C78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267478"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AB22E03-3087-4988-9DB5-572918FB9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2" y="313809"/>
            <a:ext cx="9281055" cy="6222458"/>
          </a:xfrm>
          <a:prstGeom prst="rect">
            <a:avLst/>
          </a:prstGeom>
          <a:solidFill>
            <a:schemeClr val="bg1"/>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5">
            <a:extLst>
              <a:ext uri="{FF2B5EF4-FFF2-40B4-BE49-F238E27FC236}">
                <a16:creationId xmlns:a16="http://schemas.microsoft.com/office/drawing/2014/main" id="{4B2A5927-4A36-47DC-BF12-54A96B456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823682"/>
            <a:ext cx="3536576" cy="857047"/>
          </a:xfrm>
          <a:prstGeom prst="rightArrow">
            <a:avLst>
              <a:gd name="adj1" fmla="val 100000"/>
              <a:gd name="adj2" fmla="val 44189"/>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85ECD044-8EF7-48B0-930D-7055B63E7EC7}"/>
              </a:ext>
            </a:extLst>
          </p:cNvPr>
          <p:cNvSpPr>
            <a:spLocks noGrp="1"/>
          </p:cNvSpPr>
          <p:nvPr>
            <p:ph type="sldNum" sz="quarter" idx="12"/>
          </p:nvPr>
        </p:nvSpPr>
        <p:spPr>
          <a:xfrm>
            <a:off x="2352980" y="1069644"/>
            <a:ext cx="779767" cy="365125"/>
          </a:xfrm>
        </p:spPr>
        <p:txBody>
          <a:bodyPr>
            <a:normAutofit/>
          </a:bodyPr>
          <a:lstStyle/>
          <a:p>
            <a:pPr>
              <a:lnSpc>
                <a:spcPct val="90000"/>
              </a:lnSpc>
              <a:spcAft>
                <a:spcPts val="600"/>
              </a:spcAft>
            </a:pPr>
            <a:fld id="{9A42EAB6-21D5-44A9-AAAB-ED5CDB51A37D}" type="slidenum">
              <a:rPr lang="en-IN" sz="1900" smtClean="0"/>
              <a:pPr>
                <a:lnSpc>
                  <a:spcPct val="90000"/>
                </a:lnSpc>
                <a:spcAft>
                  <a:spcPts val="600"/>
                </a:spcAft>
              </a:pPr>
              <a:t>27</a:t>
            </a:fld>
            <a:endParaRPr lang="en-IN" sz="1900"/>
          </a:p>
        </p:txBody>
      </p:sp>
      <p:pic>
        <p:nvPicPr>
          <p:cNvPr id="4" name="Picture 3">
            <a:extLst>
              <a:ext uri="{FF2B5EF4-FFF2-40B4-BE49-F238E27FC236}">
                <a16:creationId xmlns:a16="http://schemas.microsoft.com/office/drawing/2014/main" id="{812C5FC1-2110-43EB-83D2-D5D7FF62D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7913" y="1481164"/>
            <a:ext cx="6911552" cy="3887748"/>
          </a:xfrm>
          <a:prstGeom prst="rect">
            <a:avLst/>
          </a:prstGeom>
        </p:spPr>
      </p:pic>
    </p:spTree>
    <p:extLst>
      <p:ext uri="{BB962C8B-B14F-4D97-AF65-F5344CB8AC3E}">
        <p14:creationId xmlns:p14="http://schemas.microsoft.com/office/powerpoint/2010/main" val="2708240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1" name="Group 7">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3" name="Group 21">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5" name="Rectangle 35">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7"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8" name="Rectangle 39">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Slide Number Placeholder 2">
            <a:extLst>
              <a:ext uri="{FF2B5EF4-FFF2-40B4-BE49-F238E27FC236}">
                <a16:creationId xmlns:a16="http://schemas.microsoft.com/office/drawing/2014/main" id="{5B732741-C3EE-49C0-BCA5-B24CA307DC7D}"/>
              </a:ext>
            </a:extLst>
          </p:cNvPr>
          <p:cNvSpPr>
            <a:spLocks noGrp="1"/>
          </p:cNvSpPr>
          <p:nvPr>
            <p:ph type="sldNum" sz="quarter" idx="12"/>
          </p:nvPr>
        </p:nvSpPr>
        <p:spPr>
          <a:xfrm>
            <a:off x="38518" y="3259287"/>
            <a:ext cx="779767" cy="365125"/>
          </a:xfrm>
        </p:spPr>
        <p:txBody>
          <a:bodyPr vert="horz" lIns="91440" tIns="45720" rIns="91440" bIns="45720" rtlCol="0" anchor="ctr">
            <a:normAutofit/>
          </a:bodyPr>
          <a:lstStyle/>
          <a:p>
            <a:pPr>
              <a:lnSpc>
                <a:spcPct val="90000"/>
              </a:lnSpc>
              <a:spcAft>
                <a:spcPts val="600"/>
              </a:spcAft>
            </a:pPr>
            <a:fld id="{9A42EAB6-21D5-44A9-AAAB-ED5CDB51A37D}" type="slidenum">
              <a:rPr lang="en-US" sz="1900" kern="1200">
                <a:solidFill>
                  <a:srgbClr val="FFFFFF"/>
                </a:solidFill>
                <a:latin typeface="+mn-lt"/>
                <a:ea typeface="+mn-ea"/>
                <a:cs typeface="+mn-cs"/>
              </a:rPr>
              <a:pPr>
                <a:lnSpc>
                  <a:spcPct val="90000"/>
                </a:lnSpc>
                <a:spcAft>
                  <a:spcPts val="600"/>
                </a:spcAft>
              </a:pPr>
              <a:t>28</a:t>
            </a:fld>
            <a:endParaRPr lang="en-US" sz="1900" kern="1200">
              <a:solidFill>
                <a:srgbClr val="FFFFFF"/>
              </a:solidFill>
              <a:latin typeface="+mn-lt"/>
              <a:ea typeface="+mn-ea"/>
              <a:cs typeface="+mn-cs"/>
            </a:endParaRPr>
          </a:p>
        </p:txBody>
      </p:sp>
      <p:sp useBgFill="1">
        <p:nvSpPr>
          <p:cNvPr id="50" name="Rectangle 43">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66B49E6-2288-4F2E-B325-8A5D78203D4C}"/>
              </a:ext>
            </a:extLst>
          </p:cNvPr>
          <p:cNvSpPr txBox="1"/>
          <p:nvPr/>
        </p:nvSpPr>
        <p:spPr>
          <a:xfrm>
            <a:off x="4733905" y="283312"/>
            <a:ext cx="6798033" cy="5321500"/>
          </a:xfrm>
          <a:prstGeom prst="rect">
            <a:avLst/>
          </a:prstGeom>
        </p:spPr>
        <p:txBody>
          <a:bodyPr vert="horz" lIns="91440" tIns="45720" rIns="91440" bIns="45720" rtlCol="0" anchor="ctr">
            <a:normAutofit/>
          </a:bodyPr>
          <a:lstStyle/>
          <a:p>
            <a:pPr>
              <a:spcBef>
                <a:spcPts val="1000"/>
              </a:spcBef>
              <a:buClr>
                <a:schemeClr val="accent1"/>
              </a:buClr>
            </a:pPr>
            <a:r>
              <a:rPr lang="en-US" sz="4000" u="sng" dirty="0">
                <a:solidFill>
                  <a:schemeClr val="tx1">
                    <a:lumMod val="75000"/>
                    <a:lumOff val="25000"/>
                  </a:schemeClr>
                </a:solidFill>
                <a:latin typeface="Times New Roman" panose="02020603050405020304" pitchFamily="18" charset="0"/>
                <a:cs typeface="Times New Roman" panose="02020603050405020304" pitchFamily="18" charset="0"/>
              </a:rPr>
              <a:t>About</a:t>
            </a:r>
          </a:p>
          <a:p>
            <a:pPr>
              <a:spcBef>
                <a:spcPts val="1000"/>
              </a:spcBef>
              <a:buClr>
                <a:schemeClr val="accent1"/>
              </a:buClr>
              <a:buFont typeface="Wingdings 3" charset="2"/>
              <a:buChar char=""/>
            </a:pPr>
            <a:endParaRPr lang="en-US" dirty="0">
              <a:solidFill>
                <a:schemeClr val="tx1">
                  <a:lumMod val="75000"/>
                  <a:lumOff val="25000"/>
                </a:schemeClr>
              </a:solidFill>
            </a:endParaRPr>
          </a:p>
          <a:p>
            <a:pPr>
              <a:spcBef>
                <a:spcPts val="1000"/>
              </a:spcBef>
              <a:buClr>
                <a:schemeClr val="accent1"/>
              </a:buClr>
              <a:buFont typeface="Wingdings 3" charset="2"/>
              <a:buChar char=""/>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Hotstar is an online video streaming platform owned by Novi Digital Entertainment Private Limited, a wholly owned subsidiary of Star India Private Limited.</a:t>
            </a:r>
          </a:p>
          <a:p>
            <a:pPr>
              <a:spcBef>
                <a:spcPts val="1000"/>
              </a:spcBef>
              <a:buClr>
                <a:schemeClr val="accent1"/>
              </a:buClr>
              <a:buFont typeface="Wingdings 3" charset="2"/>
              <a:buChar char=""/>
            </a:pPr>
            <a:r>
              <a:rPr lang="en-US" sz="2000" dirty="0">
                <a:latin typeface="Times New Roman" panose="02020603050405020304" pitchFamily="18" charset="0"/>
                <a:ea typeface="+mn-lt"/>
                <a:cs typeface="Times New Roman" panose="02020603050405020304" pitchFamily="18" charset="0"/>
              </a:rPr>
              <a:t>Star India officially launched Hotstar in February 2014 after fifteen months of development.</a:t>
            </a:r>
            <a:endParaRPr lang="en-US" sz="2000" dirty="0">
              <a:solidFill>
                <a:srgbClr val="404040"/>
              </a:solidFill>
              <a:latin typeface="Times New Roman" panose="02020603050405020304" pitchFamily="18" charset="0"/>
              <a:ea typeface="+mn-lt"/>
              <a:cs typeface="Times New Roman" panose="02020603050405020304" pitchFamily="18" charset="0"/>
            </a:endParaRPr>
          </a:p>
          <a:p>
            <a:pPr>
              <a:spcBef>
                <a:spcPts val="1000"/>
              </a:spcBef>
              <a:buClr>
                <a:schemeClr val="accent1"/>
              </a:buClr>
              <a:buFont typeface="Wingdings 3" charset="2"/>
              <a:buChar char=""/>
            </a:pPr>
            <a:r>
              <a:rPr lang="en-US" sz="2000" dirty="0">
                <a:latin typeface="Times New Roman" panose="02020603050405020304" pitchFamily="18" charset="0"/>
                <a:ea typeface="+mn-lt"/>
                <a:cs typeface="Times New Roman" panose="02020603050405020304" pitchFamily="18" charset="0"/>
              </a:rPr>
              <a:t>The ad-supported service initially featured a library of over 35,000 hours of content in seven regional languages.</a:t>
            </a:r>
            <a:endParaRPr lang="en-US" sz="2000" dirty="0">
              <a:solidFill>
                <a:srgbClr val="404040"/>
              </a:solidFill>
              <a:latin typeface="Times New Roman" panose="02020603050405020304" pitchFamily="18" charset="0"/>
              <a:ea typeface="+mn-lt"/>
              <a:cs typeface="Times New Roman" panose="02020603050405020304" pitchFamily="18" charset="0"/>
            </a:endParaRPr>
          </a:p>
          <a:p>
            <a:pPr>
              <a:spcBef>
                <a:spcPts val="1000"/>
              </a:spcBef>
              <a:buClr>
                <a:schemeClr val="accent1"/>
              </a:buClr>
            </a:pPr>
            <a:endParaRPr lang="en-US" dirty="0"/>
          </a:p>
          <a:p>
            <a:pPr>
              <a:spcBef>
                <a:spcPts val="1000"/>
              </a:spcBef>
              <a:buClr>
                <a:schemeClr val="accent1"/>
              </a:buClr>
              <a:buFont typeface="Wingdings 3" charset="2"/>
              <a:buChar char=""/>
            </a:pPr>
            <a:endParaRPr lang="en-US" u="sng" dirty="0">
              <a:solidFill>
                <a:schemeClr val="tx1">
                  <a:lumMod val="75000"/>
                  <a:lumOff val="25000"/>
                </a:schemeClr>
              </a:solidFill>
            </a:endParaRPr>
          </a:p>
        </p:txBody>
      </p:sp>
    </p:spTree>
    <p:extLst>
      <p:ext uri="{BB962C8B-B14F-4D97-AF65-F5344CB8AC3E}">
        <p14:creationId xmlns:p14="http://schemas.microsoft.com/office/powerpoint/2010/main" val="3281080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B49E6-2288-4F2E-B325-8A5D78203D4C}"/>
              </a:ext>
            </a:extLst>
          </p:cNvPr>
          <p:cNvSpPr txBox="1"/>
          <p:nvPr/>
        </p:nvSpPr>
        <p:spPr>
          <a:xfrm>
            <a:off x="1838904" y="456817"/>
            <a:ext cx="9715500" cy="1569660"/>
          </a:xfrm>
          <a:prstGeom prst="rect">
            <a:avLst/>
          </a:prstGeom>
          <a:noFill/>
        </p:spPr>
        <p:txBody>
          <a:bodyPr wrap="square" rtlCol="0">
            <a:spAutoFit/>
          </a:bodyPr>
          <a:lstStyle/>
          <a:p>
            <a:r>
              <a:rPr lang="en-IN" sz="4000" u="sng" dirty="0">
                <a:latin typeface="Times New Roman" panose="02020603050405020304" pitchFamily="18" charset="0"/>
                <a:cs typeface="Times New Roman" panose="02020603050405020304" pitchFamily="18" charset="0"/>
              </a:rPr>
              <a:t>Rating</a:t>
            </a:r>
          </a:p>
          <a:p>
            <a:endParaRPr lang="en-IN" sz="2800" dirty="0">
              <a:latin typeface="Times New Roman" panose="02020603050405020304" pitchFamily="18" charset="0"/>
              <a:cs typeface="Times New Roman" panose="02020603050405020304" pitchFamily="18" charset="0"/>
            </a:endParaRPr>
          </a:p>
          <a:p>
            <a:endParaRPr lang="en-IN" sz="2800" u="sng" dirty="0"/>
          </a:p>
        </p:txBody>
      </p:sp>
      <p:sp>
        <p:nvSpPr>
          <p:cNvPr id="3" name="Slide Number Placeholder 2">
            <a:extLst>
              <a:ext uri="{FF2B5EF4-FFF2-40B4-BE49-F238E27FC236}">
                <a16:creationId xmlns:a16="http://schemas.microsoft.com/office/drawing/2014/main" id="{5B732741-C3EE-49C0-BCA5-B24CA307DC7D}"/>
              </a:ext>
            </a:extLst>
          </p:cNvPr>
          <p:cNvSpPr>
            <a:spLocks noGrp="1"/>
          </p:cNvSpPr>
          <p:nvPr>
            <p:ph type="sldNum" sz="quarter" idx="12"/>
          </p:nvPr>
        </p:nvSpPr>
        <p:spPr/>
        <p:txBody>
          <a:bodyPr/>
          <a:lstStyle/>
          <a:p>
            <a:fld id="{9A42EAB6-21D5-44A9-AAAB-ED5CDB51A37D}" type="slidenum">
              <a:rPr lang="en-IN" smtClean="0"/>
              <a:t>29</a:t>
            </a:fld>
            <a:endParaRPr lang="en-IN"/>
          </a:p>
        </p:txBody>
      </p:sp>
      <p:pic>
        <p:nvPicPr>
          <p:cNvPr id="5" name="Picture 4">
            <a:extLst>
              <a:ext uri="{FF2B5EF4-FFF2-40B4-BE49-F238E27FC236}">
                <a16:creationId xmlns:a16="http://schemas.microsoft.com/office/drawing/2014/main" id="{B4F182F0-44DB-4BCC-A0B7-CA0827C8E6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149" y="1927223"/>
            <a:ext cx="10433009" cy="3300532"/>
          </a:xfrm>
          <a:prstGeom prst="rect">
            <a:avLst/>
          </a:prstGeom>
        </p:spPr>
      </p:pic>
    </p:spTree>
    <p:extLst>
      <p:ext uri="{BB962C8B-B14F-4D97-AF65-F5344CB8AC3E}">
        <p14:creationId xmlns:p14="http://schemas.microsoft.com/office/powerpoint/2010/main" val="3302619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0" name="Rectangle 39">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5"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6"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7"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8"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9"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0"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1"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2"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3"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4"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5"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6"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8" name="Group 57">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9"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60"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1"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2"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3"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4"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65"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6"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7"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8"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9"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70"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2"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Slide Number Placeholder 2">
            <a:extLst>
              <a:ext uri="{FF2B5EF4-FFF2-40B4-BE49-F238E27FC236}">
                <a16:creationId xmlns:a16="http://schemas.microsoft.com/office/drawing/2014/main" id="{C9DF424D-FCC8-4866-B289-9F49782E479B}"/>
              </a:ext>
            </a:extLst>
          </p:cNvPr>
          <p:cNvSpPr>
            <a:spLocks noGrp="1"/>
          </p:cNvSpPr>
          <p:nvPr>
            <p:ph type="sldNum" sz="quarter" idx="12"/>
          </p:nvPr>
        </p:nvSpPr>
        <p:spPr>
          <a:xfrm>
            <a:off x="87927" y="3485923"/>
            <a:ext cx="779767" cy="365125"/>
          </a:xfrm>
        </p:spPr>
        <p:txBody>
          <a:bodyPr vert="horz" lIns="91440" tIns="45720" rIns="91440" bIns="45720" rtlCol="0" anchor="ctr">
            <a:normAutofit/>
          </a:bodyPr>
          <a:lstStyle/>
          <a:p>
            <a:pPr>
              <a:lnSpc>
                <a:spcPct val="90000"/>
              </a:lnSpc>
              <a:spcAft>
                <a:spcPts val="600"/>
              </a:spcAft>
            </a:pPr>
            <a:fld id="{9A42EAB6-21D5-44A9-AAAB-ED5CDB51A37D}" type="slidenum">
              <a:rPr lang="en-US" sz="1900" kern="1200" dirty="0">
                <a:solidFill>
                  <a:srgbClr val="FEFFFF"/>
                </a:solidFill>
                <a:latin typeface="+mn-lt"/>
                <a:ea typeface="+mn-ea"/>
                <a:cs typeface="+mn-cs"/>
              </a:rPr>
              <a:pPr>
                <a:lnSpc>
                  <a:spcPct val="90000"/>
                </a:lnSpc>
                <a:spcAft>
                  <a:spcPts val="600"/>
                </a:spcAft>
              </a:pPr>
              <a:t>3</a:t>
            </a:fld>
            <a:endParaRPr lang="en-US" sz="1900" kern="1200" dirty="0">
              <a:solidFill>
                <a:srgbClr val="FEFFFF"/>
              </a:solidFill>
              <a:latin typeface="+mn-lt"/>
              <a:ea typeface="+mn-ea"/>
              <a:cs typeface="+mn-cs"/>
            </a:endParaRPr>
          </a:p>
        </p:txBody>
      </p:sp>
      <p:sp>
        <p:nvSpPr>
          <p:cNvPr id="2" name="TextBox 1">
            <a:extLst>
              <a:ext uri="{FF2B5EF4-FFF2-40B4-BE49-F238E27FC236}">
                <a16:creationId xmlns:a16="http://schemas.microsoft.com/office/drawing/2014/main" id="{666B49E6-2288-4F2E-B325-8A5D78203D4C}"/>
              </a:ext>
            </a:extLst>
          </p:cNvPr>
          <p:cNvSpPr txBox="1"/>
          <p:nvPr/>
        </p:nvSpPr>
        <p:spPr>
          <a:xfrm>
            <a:off x="3285125" y="914024"/>
            <a:ext cx="8131550" cy="3777622"/>
          </a:xfrm>
          <a:prstGeom prst="rect">
            <a:avLst/>
          </a:prstGeom>
        </p:spPr>
        <p:txBody>
          <a:bodyPr vert="horz" lIns="91440" tIns="45720" rIns="91440" bIns="45720" rtlCol="0">
            <a:normAutofit/>
          </a:bodyPr>
          <a:lstStyle/>
          <a:p>
            <a:pPr>
              <a:spcBef>
                <a:spcPts val="1000"/>
              </a:spcBef>
              <a:buClr>
                <a:schemeClr val="accent1"/>
              </a:buClr>
            </a:pPr>
            <a:r>
              <a:rPr lang="en-US" sz="4000" u="sng" dirty="0">
                <a:solidFill>
                  <a:schemeClr val="tx1">
                    <a:lumMod val="75000"/>
                    <a:lumOff val="25000"/>
                  </a:schemeClr>
                </a:solidFill>
                <a:latin typeface="Times New Roman" panose="02020603050405020304" pitchFamily="18" charset="0"/>
                <a:cs typeface="Times New Roman" panose="02020603050405020304" pitchFamily="18" charset="0"/>
              </a:rPr>
              <a:t>Introduction</a:t>
            </a:r>
          </a:p>
          <a:p>
            <a:pPr>
              <a:spcBef>
                <a:spcPts val="1000"/>
              </a:spcBef>
              <a:buClr>
                <a:schemeClr val="accent1"/>
              </a:buClr>
              <a:buFont typeface="Wingdings 3" charset="2"/>
              <a:buChar char=""/>
            </a:pPr>
            <a:endParaRPr lang="en-US" u="sng"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000"/>
              </a:spcBef>
              <a:buClr>
                <a:schemeClr val="accent1"/>
              </a:buClr>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Everyone is always keen to know which app is best for live cricket and cricket scores and streaming it online. Here we analyze three products in detail and identify the pros and cons of each product. </a:t>
            </a:r>
          </a:p>
          <a:p>
            <a:pPr>
              <a:spcBef>
                <a:spcPts val="1000"/>
              </a:spcBef>
              <a:buClr>
                <a:schemeClr val="accent1"/>
              </a:buClr>
              <a:buFont typeface="Wingdings 3" charset="2"/>
              <a:buChar char=""/>
            </a:pPr>
            <a:endParaRPr lang="en-US" u="sng" dirty="0">
              <a:solidFill>
                <a:schemeClr val="tx1">
                  <a:lumMod val="75000"/>
                  <a:lumOff val="25000"/>
                </a:schemeClr>
              </a:solidFill>
            </a:endParaRPr>
          </a:p>
          <a:p>
            <a:pPr>
              <a:spcBef>
                <a:spcPts val="1000"/>
              </a:spcBef>
              <a:buClr>
                <a:schemeClr val="accent1"/>
              </a:buClr>
              <a:buFont typeface="Wingdings 3" charset="2"/>
              <a:buChar char=""/>
            </a:pPr>
            <a:endParaRPr lang="en-US" u="sng" dirty="0">
              <a:solidFill>
                <a:schemeClr val="tx1">
                  <a:lumMod val="75000"/>
                  <a:lumOff val="25000"/>
                </a:schemeClr>
              </a:solidFill>
            </a:endParaRPr>
          </a:p>
        </p:txBody>
      </p:sp>
    </p:spTree>
    <p:extLst>
      <p:ext uri="{BB962C8B-B14F-4D97-AF65-F5344CB8AC3E}">
        <p14:creationId xmlns:p14="http://schemas.microsoft.com/office/powerpoint/2010/main" val="3602975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EA6CAB-D941-4F86-8FF7-7FC0FE7C26B3}"/>
              </a:ext>
            </a:extLst>
          </p:cNvPr>
          <p:cNvSpPr>
            <a:spLocks noGrp="1"/>
          </p:cNvSpPr>
          <p:nvPr>
            <p:ph type="title"/>
          </p:nvPr>
        </p:nvSpPr>
        <p:spPr>
          <a:xfrm>
            <a:off x="649224" y="645106"/>
            <a:ext cx="3650279" cy="1259894"/>
          </a:xfrm>
        </p:spPr>
        <p:txBody>
          <a:bodyPr>
            <a:normAutofit fontScale="90000"/>
          </a:bodyPr>
          <a:lstStyle/>
          <a:p>
            <a:pPr>
              <a:lnSpc>
                <a:spcPct val="90000"/>
              </a:lnSpc>
            </a:pPr>
            <a:r>
              <a:rPr lang="en-IN" sz="4000" u="sng" dirty="0">
                <a:latin typeface="Times New Roman" panose="02020603050405020304" pitchFamily="18" charset="0"/>
                <a:cs typeface="Times New Roman" panose="02020603050405020304" pitchFamily="18" charset="0"/>
              </a:rPr>
              <a:t>Features</a:t>
            </a:r>
            <a:br>
              <a:rPr lang="en-IN" sz="1700" u="sng" dirty="0">
                <a:cs typeface="Times New Roman" panose="02020603050405020304" pitchFamily="18" charset="0"/>
              </a:rPr>
            </a:br>
            <a:br>
              <a:rPr lang="en-IN" sz="1700" u="sng" dirty="0">
                <a:cs typeface="Times New Roman" panose="02020603050405020304" pitchFamily="18" charset="0"/>
              </a:rPr>
            </a:br>
            <a:br>
              <a:rPr lang="en-IN" sz="1700" u="sng" dirty="0">
                <a:cs typeface="Times New Roman" panose="02020603050405020304" pitchFamily="18" charset="0"/>
              </a:rPr>
            </a:br>
            <a:br>
              <a:rPr lang="en-IN" sz="1700" u="sng" dirty="0">
                <a:cs typeface="Times New Roman" panose="02020603050405020304" pitchFamily="18" charset="0"/>
              </a:rPr>
            </a:br>
            <a:endParaRPr lang="en-IN" sz="1700" u="sng" dirty="0">
              <a:cs typeface="Times New Roman" panose="02020603050405020304" pitchFamily="18" charset="0"/>
            </a:endParaRPr>
          </a:p>
        </p:txBody>
      </p:sp>
      <p:sp>
        <p:nvSpPr>
          <p:cNvPr id="16" name="Rectangle 15">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AED5FFF-895F-4281-AFDA-4C7A1C2F00F2}"/>
              </a:ext>
            </a:extLst>
          </p:cNvPr>
          <p:cNvSpPr>
            <a:spLocks noGrp="1"/>
          </p:cNvSpPr>
          <p:nvPr>
            <p:ph idx="1"/>
          </p:nvPr>
        </p:nvSpPr>
        <p:spPr>
          <a:xfrm>
            <a:off x="576072" y="1741715"/>
            <a:ext cx="3650278" cy="3759253"/>
          </a:xfrm>
        </p:spPr>
        <p:txBody>
          <a:bodyPr>
            <a:normAutofit/>
          </a:bodyPr>
          <a:lstStyle/>
          <a:p>
            <a:endParaRPr lang="en-IN" dirty="0"/>
          </a:p>
          <a:p>
            <a:r>
              <a:rPr lang="en-IN" sz="2400" dirty="0">
                <a:latin typeface="Times New Roman" panose="02020603050405020304" pitchFamily="18" charset="0"/>
                <a:cs typeface="Times New Roman" panose="02020603050405020304" pitchFamily="18" charset="0"/>
              </a:rPr>
              <a:t>Seamless Video Playback</a:t>
            </a:r>
          </a:p>
          <a:p>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pic>
        <p:nvPicPr>
          <p:cNvPr id="9" name="Picture 8">
            <a:extLst>
              <a:ext uri="{FF2B5EF4-FFF2-40B4-BE49-F238E27FC236}">
                <a16:creationId xmlns:a16="http://schemas.microsoft.com/office/drawing/2014/main" id="{874CB79F-8DE4-4D92-A95A-AD19CD8BF53B}"/>
              </a:ext>
            </a:extLst>
          </p:cNvPr>
          <p:cNvPicPr>
            <a:picLocks noChangeAspect="1"/>
          </p:cNvPicPr>
          <p:nvPr/>
        </p:nvPicPr>
        <p:blipFill rotWithShape="1">
          <a:blip r:embed="rId2">
            <a:extLst>
              <a:ext uri="{28A0092B-C50C-407E-A947-70E740481C1C}">
                <a14:useLocalDpi xmlns:a14="http://schemas.microsoft.com/office/drawing/2010/main" val="0"/>
              </a:ext>
            </a:extLst>
          </a:blip>
          <a:srcRect l="19731" r="14080" b="1"/>
          <a:stretch/>
        </p:blipFill>
        <p:spPr>
          <a:xfrm>
            <a:off x="4619543" y="640080"/>
            <a:ext cx="6953577" cy="5252773"/>
          </a:xfrm>
          <a:prstGeom prst="rect">
            <a:avLst/>
          </a:prstGeom>
        </p:spPr>
      </p:pic>
      <p:sp>
        <p:nvSpPr>
          <p:cNvPr id="18"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E1F6345-18D3-45BA-9D9D-1E59661C1396}"/>
              </a:ext>
            </a:extLst>
          </p:cNvPr>
          <p:cNvSpPr>
            <a:spLocks noGrp="1"/>
          </p:cNvSpPr>
          <p:nvPr>
            <p:ph type="sldNum" sz="quarter" idx="12"/>
          </p:nvPr>
        </p:nvSpPr>
        <p:spPr>
          <a:xfrm>
            <a:off x="121514" y="6133610"/>
            <a:ext cx="779767" cy="365125"/>
          </a:xfrm>
        </p:spPr>
        <p:txBody>
          <a:bodyPr>
            <a:normAutofit/>
          </a:bodyPr>
          <a:lstStyle/>
          <a:p>
            <a:pPr>
              <a:lnSpc>
                <a:spcPct val="90000"/>
              </a:lnSpc>
              <a:spcAft>
                <a:spcPts val="600"/>
              </a:spcAft>
            </a:pPr>
            <a:fld id="{9A42EAB6-21D5-44A9-AAAB-ED5CDB51A37D}" type="slidenum">
              <a:rPr lang="en-IN" sz="1900" smtClean="0"/>
              <a:pPr>
                <a:lnSpc>
                  <a:spcPct val="90000"/>
                </a:lnSpc>
                <a:spcAft>
                  <a:spcPts val="600"/>
                </a:spcAft>
              </a:pPr>
              <a:t>30</a:t>
            </a:fld>
            <a:endParaRPr lang="en-IN" sz="1900"/>
          </a:p>
        </p:txBody>
      </p:sp>
    </p:spTree>
    <p:extLst>
      <p:ext uri="{BB962C8B-B14F-4D97-AF65-F5344CB8AC3E}">
        <p14:creationId xmlns:p14="http://schemas.microsoft.com/office/powerpoint/2010/main" val="1713364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AED5FFF-895F-4281-AFDA-4C7A1C2F00F2}"/>
              </a:ext>
            </a:extLst>
          </p:cNvPr>
          <p:cNvSpPr>
            <a:spLocks noGrp="1"/>
          </p:cNvSpPr>
          <p:nvPr>
            <p:ph idx="1"/>
          </p:nvPr>
        </p:nvSpPr>
        <p:spPr>
          <a:xfrm>
            <a:off x="649225" y="2133600"/>
            <a:ext cx="3650278" cy="3759253"/>
          </a:xfrm>
        </p:spPr>
        <p:txBody>
          <a:bodyPr>
            <a:normAutofit/>
          </a:bodyPr>
          <a:lstStyle/>
          <a:p>
            <a:pPr marL="0" indent="0">
              <a:buNone/>
            </a:pPr>
            <a:endParaRPr lang="en-IN" dirty="0"/>
          </a:p>
          <a:p>
            <a:r>
              <a:rPr lang="en-IN" sz="2400" dirty="0">
                <a:latin typeface="Times New Roman" panose="02020603050405020304" pitchFamily="18" charset="0"/>
                <a:cs typeface="Times New Roman" panose="02020603050405020304" pitchFamily="18" charset="0"/>
              </a:rPr>
              <a:t>Quality control for all videos</a:t>
            </a:r>
          </a:p>
          <a:p>
            <a:endParaRPr lang="en-IN" dirty="0"/>
          </a:p>
          <a:p>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pic>
        <p:nvPicPr>
          <p:cNvPr id="7" name="Picture 6">
            <a:extLst>
              <a:ext uri="{FF2B5EF4-FFF2-40B4-BE49-F238E27FC236}">
                <a16:creationId xmlns:a16="http://schemas.microsoft.com/office/drawing/2014/main" id="{0D833222-276C-4269-833F-AE3C5BDFFF82}"/>
              </a:ext>
            </a:extLst>
          </p:cNvPr>
          <p:cNvPicPr>
            <a:picLocks noChangeAspect="1"/>
          </p:cNvPicPr>
          <p:nvPr/>
        </p:nvPicPr>
        <p:blipFill rotWithShape="1">
          <a:blip r:embed="rId2">
            <a:extLst>
              <a:ext uri="{28A0092B-C50C-407E-A947-70E740481C1C}">
                <a14:useLocalDpi xmlns:a14="http://schemas.microsoft.com/office/drawing/2010/main" val="0"/>
              </a:ext>
            </a:extLst>
          </a:blip>
          <a:srcRect l="15754" r="5813" b="2"/>
          <a:stretch/>
        </p:blipFill>
        <p:spPr>
          <a:xfrm>
            <a:off x="4619543" y="640080"/>
            <a:ext cx="6953577" cy="5252773"/>
          </a:xfrm>
          <a:prstGeom prst="rect">
            <a:avLst/>
          </a:prstGeom>
        </p:spPr>
      </p:pic>
      <p:sp>
        <p:nvSpPr>
          <p:cNvPr id="25"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E1F6345-18D3-45BA-9D9D-1E59661C1396}"/>
              </a:ext>
            </a:extLst>
          </p:cNvPr>
          <p:cNvSpPr>
            <a:spLocks noGrp="1"/>
          </p:cNvSpPr>
          <p:nvPr>
            <p:ph type="sldNum" sz="quarter" idx="12"/>
          </p:nvPr>
        </p:nvSpPr>
        <p:spPr>
          <a:xfrm>
            <a:off x="121514" y="6133610"/>
            <a:ext cx="779767" cy="365125"/>
          </a:xfrm>
        </p:spPr>
        <p:txBody>
          <a:bodyPr>
            <a:normAutofit/>
          </a:bodyPr>
          <a:lstStyle/>
          <a:p>
            <a:pPr>
              <a:lnSpc>
                <a:spcPct val="90000"/>
              </a:lnSpc>
              <a:spcAft>
                <a:spcPts val="600"/>
              </a:spcAft>
            </a:pPr>
            <a:fld id="{9A42EAB6-21D5-44A9-AAAB-ED5CDB51A37D}" type="slidenum">
              <a:rPr lang="en-IN" sz="1900" smtClean="0"/>
              <a:pPr>
                <a:lnSpc>
                  <a:spcPct val="90000"/>
                </a:lnSpc>
                <a:spcAft>
                  <a:spcPts val="600"/>
                </a:spcAft>
              </a:pPr>
              <a:t>31</a:t>
            </a:fld>
            <a:endParaRPr lang="en-IN" sz="1900"/>
          </a:p>
        </p:txBody>
      </p:sp>
    </p:spTree>
    <p:extLst>
      <p:ext uri="{BB962C8B-B14F-4D97-AF65-F5344CB8AC3E}">
        <p14:creationId xmlns:p14="http://schemas.microsoft.com/office/powerpoint/2010/main" val="680304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D5FFF-895F-4281-AFDA-4C7A1C2F00F2}"/>
              </a:ext>
            </a:extLst>
          </p:cNvPr>
          <p:cNvSpPr>
            <a:spLocks noGrp="1"/>
          </p:cNvSpPr>
          <p:nvPr>
            <p:ph idx="1"/>
          </p:nvPr>
        </p:nvSpPr>
        <p:spPr>
          <a:xfrm>
            <a:off x="2245263" y="399092"/>
            <a:ext cx="8915400" cy="777380"/>
          </a:xfrm>
        </p:spPr>
        <p:txBody>
          <a:bodyPr>
            <a:normAutofit fontScale="92500" lnSpcReduction="10000"/>
          </a:bodyPr>
          <a:lstStyle/>
          <a:p>
            <a:endParaRPr lang="en-IN" dirty="0"/>
          </a:p>
          <a:p>
            <a:r>
              <a:rPr lang="en-IN" sz="2400" dirty="0">
                <a:latin typeface="Times New Roman" panose="02020603050405020304" pitchFamily="18" charset="0"/>
                <a:cs typeface="Times New Roman" panose="02020603050405020304" pitchFamily="18" charset="0"/>
              </a:rPr>
              <a:t>Highlights and report cards of all matches are available</a:t>
            </a:r>
          </a:p>
          <a:p>
            <a:endParaRPr lang="en-IN" dirty="0"/>
          </a:p>
          <a:p>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9E1F6345-18D3-45BA-9D9D-1E59661C1396}"/>
              </a:ext>
            </a:extLst>
          </p:cNvPr>
          <p:cNvSpPr>
            <a:spLocks noGrp="1"/>
          </p:cNvSpPr>
          <p:nvPr>
            <p:ph type="sldNum" sz="quarter" idx="12"/>
          </p:nvPr>
        </p:nvSpPr>
        <p:spPr>
          <a:xfrm>
            <a:off x="531812" y="787782"/>
            <a:ext cx="779767" cy="365125"/>
          </a:xfrm>
        </p:spPr>
        <p:txBody>
          <a:bodyPr/>
          <a:lstStyle/>
          <a:p>
            <a:fld id="{9A42EAB6-21D5-44A9-AAAB-ED5CDB51A37D}" type="slidenum">
              <a:rPr lang="en-IN" smtClean="0"/>
              <a:t>32</a:t>
            </a:fld>
            <a:endParaRPr lang="en-IN"/>
          </a:p>
        </p:txBody>
      </p:sp>
      <p:pic>
        <p:nvPicPr>
          <p:cNvPr id="7" name="Picture 6">
            <a:extLst>
              <a:ext uri="{FF2B5EF4-FFF2-40B4-BE49-F238E27FC236}">
                <a16:creationId xmlns:a16="http://schemas.microsoft.com/office/drawing/2014/main" id="{9C6E9F5A-2D77-428A-8F08-4673AA5DE0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154" y="1251974"/>
            <a:ext cx="9226870" cy="5282436"/>
          </a:xfrm>
          <a:prstGeom prst="rect">
            <a:avLst/>
          </a:prstGeom>
          <a:ln>
            <a:solidFill>
              <a:schemeClr val="tx1"/>
            </a:solidFill>
          </a:ln>
        </p:spPr>
      </p:pic>
    </p:spTree>
    <p:extLst>
      <p:ext uri="{BB962C8B-B14F-4D97-AF65-F5344CB8AC3E}">
        <p14:creationId xmlns:p14="http://schemas.microsoft.com/office/powerpoint/2010/main" val="109722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7" name="Rectangle 10">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EA6CAB-D941-4F86-8FF7-7FC0FE7C26B3}"/>
              </a:ext>
            </a:extLst>
          </p:cNvPr>
          <p:cNvSpPr>
            <a:spLocks noGrp="1"/>
          </p:cNvSpPr>
          <p:nvPr>
            <p:ph type="title"/>
          </p:nvPr>
        </p:nvSpPr>
        <p:spPr>
          <a:xfrm>
            <a:off x="1268602" y="2604705"/>
            <a:ext cx="2454052" cy="3029344"/>
          </a:xfrm>
        </p:spPr>
        <p:txBody>
          <a:bodyPr>
            <a:normAutofit fontScale="90000"/>
          </a:bodyPr>
          <a:lstStyle/>
          <a:p>
            <a:r>
              <a:rPr lang="en-IN" sz="4000" u="sng" dirty="0">
                <a:solidFill>
                  <a:schemeClr val="bg1"/>
                </a:solidFill>
                <a:latin typeface="Times New Roman" panose="02020603050405020304" pitchFamily="18" charset="0"/>
                <a:cs typeface="Times New Roman" panose="02020603050405020304" pitchFamily="18" charset="0"/>
              </a:rPr>
              <a:t>Other features</a:t>
            </a:r>
            <a:br>
              <a:rPr lang="en-IN" sz="3200" u="sng" dirty="0">
                <a:solidFill>
                  <a:schemeClr val="bg1"/>
                </a:solidFill>
                <a:cs typeface="Times New Roman" panose="02020603050405020304" pitchFamily="18" charset="0"/>
              </a:rPr>
            </a:br>
            <a:br>
              <a:rPr lang="en-IN" sz="3200" u="sng" dirty="0">
                <a:solidFill>
                  <a:schemeClr val="bg1"/>
                </a:solidFill>
                <a:cs typeface="Times New Roman" panose="02020603050405020304" pitchFamily="18" charset="0"/>
              </a:rPr>
            </a:br>
            <a:br>
              <a:rPr lang="en-IN" sz="3200" u="sng" dirty="0">
                <a:solidFill>
                  <a:schemeClr val="bg1"/>
                </a:solidFill>
                <a:cs typeface="Times New Roman" panose="02020603050405020304" pitchFamily="18" charset="0"/>
              </a:rPr>
            </a:br>
            <a:br>
              <a:rPr lang="en-IN" sz="3200" u="sng" dirty="0">
                <a:solidFill>
                  <a:schemeClr val="bg1"/>
                </a:solidFill>
                <a:cs typeface="Times New Roman" panose="02020603050405020304" pitchFamily="18" charset="0"/>
              </a:rPr>
            </a:br>
            <a:endParaRPr lang="en-IN" sz="3200" u="sng" dirty="0">
              <a:solidFill>
                <a:schemeClr val="bg1"/>
              </a:solidFill>
              <a:cs typeface="Times New Roman" panose="02020603050405020304" pitchFamily="18" charset="0"/>
            </a:endParaRPr>
          </a:p>
        </p:txBody>
      </p:sp>
      <p:sp>
        <p:nvSpPr>
          <p:cNvPr id="8"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a:extLst>
              <a:ext uri="{FF2B5EF4-FFF2-40B4-BE49-F238E27FC236}">
                <a16:creationId xmlns:a16="http://schemas.microsoft.com/office/drawing/2014/main" id="{9E1F6345-18D3-45BA-9D9D-1E59661C1396}"/>
              </a:ext>
            </a:extLst>
          </p:cNvPr>
          <p:cNvSpPr>
            <a:spLocks noGrp="1"/>
          </p:cNvSpPr>
          <p:nvPr>
            <p:ph type="sldNum" sz="quarter" idx="12"/>
          </p:nvPr>
        </p:nvSpPr>
        <p:spPr>
          <a:xfrm>
            <a:off x="38518" y="3259287"/>
            <a:ext cx="779767" cy="365125"/>
          </a:xfrm>
        </p:spPr>
        <p:txBody>
          <a:bodyPr>
            <a:normAutofit/>
          </a:bodyPr>
          <a:lstStyle/>
          <a:p>
            <a:pPr>
              <a:lnSpc>
                <a:spcPct val="90000"/>
              </a:lnSpc>
              <a:spcAft>
                <a:spcPts val="600"/>
              </a:spcAft>
            </a:pPr>
            <a:fld id="{9A42EAB6-21D5-44A9-AAAB-ED5CDB51A37D}" type="slidenum">
              <a:rPr lang="en-IN" sz="1900">
                <a:solidFill>
                  <a:srgbClr val="FFFFFF"/>
                </a:solidFill>
              </a:rPr>
              <a:pPr>
                <a:lnSpc>
                  <a:spcPct val="90000"/>
                </a:lnSpc>
                <a:spcAft>
                  <a:spcPts val="600"/>
                </a:spcAft>
              </a:pPr>
              <a:t>33</a:t>
            </a:fld>
            <a:endParaRPr lang="en-IN" sz="1900">
              <a:solidFill>
                <a:srgbClr val="FFFFFF"/>
              </a:solidFill>
            </a:endParaRPr>
          </a:p>
        </p:txBody>
      </p:sp>
      <p:sp useBgFill="1">
        <p:nvSpPr>
          <p:cNvPr id="9" name="Rectangle 14">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Content Placeholder 2">
            <a:extLst>
              <a:ext uri="{FF2B5EF4-FFF2-40B4-BE49-F238E27FC236}">
                <a16:creationId xmlns:a16="http://schemas.microsoft.com/office/drawing/2014/main" id="{ED12FE45-EB82-426F-873D-D64D3EFD2A09}"/>
              </a:ext>
            </a:extLst>
          </p:cNvPr>
          <p:cNvGraphicFramePr>
            <a:graphicFrameLocks noGrp="1"/>
          </p:cNvGraphicFramePr>
          <p:nvPr>
            <p:ph idx="1"/>
            <p:extLst>
              <p:ext uri="{D42A27DB-BD31-4B8C-83A1-F6EECF244321}">
                <p14:modId xmlns:p14="http://schemas.microsoft.com/office/powerpoint/2010/main" val="2393823935"/>
              </p:ext>
            </p:extLst>
          </p:nvPr>
        </p:nvGraphicFramePr>
        <p:xfrm>
          <a:off x="5327681" y="1272773"/>
          <a:ext cx="6217674" cy="39730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5530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3030214-227F-42DB-9282-BBA6AF8D9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F0AE52-C291-47DE-B0DD-66D3C6DBBEE9}"/>
              </a:ext>
            </a:extLst>
          </p:cNvPr>
          <p:cNvSpPr>
            <a:spLocks noGrp="1"/>
          </p:cNvSpPr>
          <p:nvPr>
            <p:ph type="title"/>
          </p:nvPr>
        </p:nvSpPr>
        <p:spPr>
          <a:xfrm>
            <a:off x="1433889" y="1059872"/>
            <a:ext cx="3012216" cy="4851349"/>
          </a:xfrm>
        </p:spPr>
        <p:txBody>
          <a:bodyPr>
            <a:normAutofit/>
          </a:bodyPr>
          <a:lstStyle/>
          <a:p>
            <a:r>
              <a:rPr lang="en-IN" sz="4000" u="sng" dirty="0">
                <a:latin typeface="Times New Roman" panose="02020603050405020304" pitchFamily="18" charset="0"/>
                <a:cs typeface="Times New Roman" panose="02020603050405020304" pitchFamily="18" charset="0"/>
              </a:rPr>
              <a:t>Pros</a:t>
            </a:r>
          </a:p>
        </p:txBody>
      </p:sp>
      <p:sp>
        <p:nvSpPr>
          <p:cNvPr id="13" name="Freeform 11">
            <a:extLst>
              <a:ext uri="{FF2B5EF4-FFF2-40B4-BE49-F238E27FC236}">
                <a16:creationId xmlns:a16="http://schemas.microsoft.com/office/drawing/2014/main" id="{0D7A9289-BAD1-4A78-979F-A655C886D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1149203"/>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a:extLst>
              <a:ext uri="{FF2B5EF4-FFF2-40B4-BE49-F238E27FC236}">
                <a16:creationId xmlns:a16="http://schemas.microsoft.com/office/drawing/2014/main" id="{4CD60995-AE27-4C98-B8F7-2EB4EB03A8E5}"/>
              </a:ext>
            </a:extLst>
          </p:cNvPr>
          <p:cNvSpPr>
            <a:spLocks noGrp="1"/>
          </p:cNvSpPr>
          <p:nvPr>
            <p:ph type="sldNum" sz="quarter" idx="12"/>
          </p:nvPr>
        </p:nvSpPr>
        <p:spPr>
          <a:xfrm>
            <a:off x="188548" y="1223674"/>
            <a:ext cx="596886" cy="365125"/>
          </a:xfrm>
        </p:spPr>
        <p:txBody>
          <a:bodyPr>
            <a:normAutofit/>
          </a:bodyPr>
          <a:lstStyle/>
          <a:p>
            <a:pPr>
              <a:lnSpc>
                <a:spcPct val="90000"/>
              </a:lnSpc>
              <a:spcAft>
                <a:spcPts val="600"/>
              </a:spcAft>
            </a:pPr>
            <a:fld id="{9A42EAB6-21D5-44A9-AAAB-ED5CDB51A37D}" type="slidenum">
              <a:rPr lang="en-IN" sz="1900">
                <a:solidFill>
                  <a:srgbClr val="FFFFFF"/>
                </a:solidFill>
              </a:rPr>
              <a:pPr>
                <a:lnSpc>
                  <a:spcPct val="90000"/>
                </a:lnSpc>
                <a:spcAft>
                  <a:spcPts val="600"/>
                </a:spcAft>
              </a:pPr>
              <a:t>34</a:t>
            </a:fld>
            <a:endParaRPr lang="en-IN" sz="1900">
              <a:solidFill>
                <a:srgbClr val="FFFFFF"/>
              </a:solidFill>
            </a:endParaRPr>
          </a:p>
        </p:txBody>
      </p:sp>
      <p:sp>
        <p:nvSpPr>
          <p:cNvPr id="6" name="Content Placeholder 5">
            <a:extLst>
              <a:ext uri="{FF2B5EF4-FFF2-40B4-BE49-F238E27FC236}">
                <a16:creationId xmlns:a16="http://schemas.microsoft.com/office/drawing/2014/main" id="{4EE56CB6-7471-4EAE-9DBD-6D66EDE9D24C}"/>
              </a:ext>
            </a:extLst>
          </p:cNvPr>
          <p:cNvSpPr>
            <a:spLocks noGrp="1"/>
          </p:cNvSpPr>
          <p:nvPr>
            <p:ph idx="1"/>
          </p:nvPr>
        </p:nvSpPr>
        <p:spPr>
          <a:xfrm>
            <a:off x="5280368" y="1059872"/>
            <a:ext cx="6224244" cy="4851350"/>
          </a:xfrm>
        </p:spPr>
        <p:txBody>
          <a:bodyPr>
            <a:normAutofit/>
          </a:bodyPr>
          <a:lstStyle/>
          <a:p>
            <a:r>
              <a:rPr lang="en-IN" sz="2000" dirty="0">
                <a:latin typeface="Times New Roman" panose="02020603050405020304" pitchFamily="18" charset="0"/>
                <a:cs typeface="Times New Roman" panose="02020603050405020304" pitchFamily="18" charset="0"/>
              </a:rPr>
              <a:t>Live streaming of sports</a:t>
            </a:r>
          </a:p>
          <a:p>
            <a:r>
              <a:rPr lang="en-IN" sz="2000" dirty="0">
                <a:latin typeface="Times New Roman" panose="02020603050405020304" pitchFamily="18" charset="0"/>
                <a:cs typeface="Times New Roman" panose="02020603050405020304" pitchFamily="18" charset="0"/>
              </a:rPr>
              <a:t>Video quality control</a:t>
            </a:r>
          </a:p>
          <a:p>
            <a:r>
              <a:rPr lang="en-IN" sz="2000" dirty="0">
                <a:latin typeface="Times New Roman" panose="02020603050405020304" pitchFamily="18" charset="0"/>
                <a:cs typeface="Times New Roman" panose="02020603050405020304" pitchFamily="18" charset="0"/>
              </a:rPr>
              <a:t>Users can give their  comments during the game</a:t>
            </a:r>
          </a:p>
          <a:p>
            <a:r>
              <a:rPr lang="en-IN" sz="2000" dirty="0">
                <a:latin typeface="Times New Roman" panose="02020603050405020304" pitchFamily="18" charset="0"/>
                <a:cs typeface="Times New Roman" panose="02020603050405020304" pitchFamily="18" charset="0"/>
              </a:rPr>
              <a:t>Important moments of the match get highlighted</a:t>
            </a:r>
          </a:p>
          <a:p>
            <a:r>
              <a:rPr lang="en-IN" sz="2000" dirty="0">
                <a:latin typeface="Times New Roman" panose="02020603050405020304" pitchFamily="18" charset="0"/>
                <a:cs typeface="Times New Roman" panose="02020603050405020304" pitchFamily="18" charset="0"/>
              </a:rPr>
              <a:t>Comparatively less ads within game</a:t>
            </a:r>
          </a:p>
          <a:p>
            <a:r>
              <a:rPr lang="en-IN" sz="2000" dirty="0">
                <a:latin typeface="Times New Roman" panose="02020603050405020304" pitchFamily="18" charset="0"/>
                <a:cs typeface="Times New Roman" panose="02020603050405020304" pitchFamily="18" charset="0"/>
              </a:rPr>
              <a:t>Automatic quality control with respect to internet availability</a:t>
            </a:r>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4092307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3030214-227F-42DB-9282-BBA6AF8D9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F0AE52-C291-47DE-B0DD-66D3C6DBBEE9}"/>
              </a:ext>
            </a:extLst>
          </p:cNvPr>
          <p:cNvSpPr>
            <a:spLocks noGrp="1"/>
          </p:cNvSpPr>
          <p:nvPr>
            <p:ph type="title"/>
          </p:nvPr>
        </p:nvSpPr>
        <p:spPr>
          <a:xfrm>
            <a:off x="1433889" y="1059872"/>
            <a:ext cx="3012216" cy="4851349"/>
          </a:xfrm>
        </p:spPr>
        <p:txBody>
          <a:bodyPr>
            <a:normAutofit/>
          </a:bodyPr>
          <a:lstStyle/>
          <a:p>
            <a:r>
              <a:rPr lang="en-IN" sz="4000" u="sng" dirty="0">
                <a:latin typeface="Times New Roman" panose="02020603050405020304" pitchFamily="18" charset="0"/>
                <a:cs typeface="Times New Roman" panose="02020603050405020304" pitchFamily="18" charset="0"/>
              </a:rPr>
              <a:t>Cons</a:t>
            </a:r>
          </a:p>
        </p:txBody>
      </p:sp>
      <p:sp>
        <p:nvSpPr>
          <p:cNvPr id="13" name="Freeform 11">
            <a:extLst>
              <a:ext uri="{FF2B5EF4-FFF2-40B4-BE49-F238E27FC236}">
                <a16:creationId xmlns:a16="http://schemas.microsoft.com/office/drawing/2014/main" id="{0D7A9289-BAD1-4A78-979F-A655C886D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1149203"/>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a:extLst>
              <a:ext uri="{FF2B5EF4-FFF2-40B4-BE49-F238E27FC236}">
                <a16:creationId xmlns:a16="http://schemas.microsoft.com/office/drawing/2014/main" id="{4CD60995-AE27-4C98-B8F7-2EB4EB03A8E5}"/>
              </a:ext>
            </a:extLst>
          </p:cNvPr>
          <p:cNvSpPr>
            <a:spLocks noGrp="1"/>
          </p:cNvSpPr>
          <p:nvPr>
            <p:ph type="sldNum" sz="quarter" idx="12"/>
          </p:nvPr>
        </p:nvSpPr>
        <p:spPr>
          <a:xfrm>
            <a:off x="188548" y="1223674"/>
            <a:ext cx="596886" cy="365125"/>
          </a:xfrm>
        </p:spPr>
        <p:txBody>
          <a:bodyPr>
            <a:normAutofit/>
          </a:bodyPr>
          <a:lstStyle/>
          <a:p>
            <a:pPr>
              <a:lnSpc>
                <a:spcPct val="90000"/>
              </a:lnSpc>
              <a:spcAft>
                <a:spcPts val="600"/>
              </a:spcAft>
            </a:pPr>
            <a:fld id="{9A42EAB6-21D5-44A9-AAAB-ED5CDB51A37D}" type="slidenum">
              <a:rPr lang="en-IN" sz="1900">
                <a:solidFill>
                  <a:srgbClr val="FFFFFF"/>
                </a:solidFill>
              </a:rPr>
              <a:pPr>
                <a:lnSpc>
                  <a:spcPct val="90000"/>
                </a:lnSpc>
                <a:spcAft>
                  <a:spcPts val="600"/>
                </a:spcAft>
              </a:pPr>
              <a:t>35</a:t>
            </a:fld>
            <a:endParaRPr lang="en-IN" sz="1900">
              <a:solidFill>
                <a:srgbClr val="FFFFFF"/>
              </a:solidFill>
            </a:endParaRPr>
          </a:p>
        </p:txBody>
      </p:sp>
      <p:sp>
        <p:nvSpPr>
          <p:cNvPr id="6" name="Content Placeholder 5">
            <a:extLst>
              <a:ext uri="{FF2B5EF4-FFF2-40B4-BE49-F238E27FC236}">
                <a16:creationId xmlns:a16="http://schemas.microsoft.com/office/drawing/2014/main" id="{4EE56CB6-7471-4EAE-9DBD-6D66EDE9D24C}"/>
              </a:ext>
            </a:extLst>
          </p:cNvPr>
          <p:cNvSpPr>
            <a:spLocks noGrp="1"/>
          </p:cNvSpPr>
          <p:nvPr>
            <p:ph idx="1"/>
          </p:nvPr>
        </p:nvSpPr>
        <p:spPr>
          <a:xfrm>
            <a:off x="5280368" y="1059872"/>
            <a:ext cx="6224244" cy="4851350"/>
          </a:xfrm>
        </p:spPr>
        <p:txBody>
          <a:bodyPr vert="horz" lIns="91440" tIns="45720" rIns="91440" bIns="45720" rtlCol="0" anchor="t">
            <a:normAutofit fontScale="92500"/>
          </a:bodyPr>
          <a:lstStyle/>
          <a:p>
            <a:r>
              <a:rPr lang="en-US" sz="2200" dirty="0">
                <a:latin typeface="Times New Roman" panose="02020603050405020304" pitchFamily="18" charset="0"/>
                <a:cs typeface="Times New Roman" panose="02020603050405020304" pitchFamily="18" charset="0"/>
              </a:rPr>
              <a:t>It is not able to recover from temporary network issues</a:t>
            </a:r>
          </a:p>
          <a:p>
            <a:r>
              <a:rPr lang="en-US" sz="2200" dirty="0">
                <a:latin typeface="Times New Roman" panose="02020603050405020304" pitchFamily="18" charset="0"/>
                <a:cs typeface="Times New Roman" panose="02020603050405020304" pitchFamily="18" charset="0"/>
              </a:rPr>
              <a:t>It uses too much data</a:t>
            </a:r>
          </a:p>
          <a:p>
            <a:r>
              <a:rPr lang="en-US" sz="2200" dirty="0">
                <a:latin typeface="Times New Roman" panose="02020603050405020304" pitchFamily="18" charset="0"/>
                <a:cs typeface="Times New Roman" panose="02020603050405020304" pitchFamily="18" charset="0"/>
              </a:rPr>
              <a:t>If forward or backward button is pressed, it starts buffering all over again</a:t>
            </a:r>
          </a:p>
          <a:p>
            <a:r>
              <a:rPr lang="en-US" sz="2200" dirty="0">
                <a:latin typeface="Times New Roman" panose="02020603050405020304" pitchFamily="18" charset="0"/>
                <a:cs typeface="Times New Roman" panose="02020603050405020304" pitchFamily="18" charset="0"/>
              </a:rPr>
              <a:t>Exclusive aid requires high revenue</a:t>
            </a:r>
          </a:p>
          <a:p>
            <a:r>
              <a:rPr lang="en-US" sz="2200" dirty="0">
                <a:latin typeface="Times New Roman" panose="02020603050405020304" pitchFamily="18" charset="0"/>
                <a:cs typeface="Times New Roman" panose="02020603050405020304" pitchFamily="18" charset="0"/>
              </a:rPr>
              <a:t>Starting of the app is slow</a:t>
            </a:r>
          </a:p>
          <a:p>
            <a:r>
              <a:rPr lang="en-US" sz="2200" dirty="0">
                <a:latin typeface="Times New Roman" panose="02020603050405020304" pitchFamily="18" charset="0"/>
                <a:cs typeface="Times New Roman" panose="02020603050405020304" pitchFamily="18" charset="0"/>
              </a:rPr>
              <a:t>Time lag between real time match and in app match</a:t>
            </a:r>
          </a:p>
          <a:p>
            <a:r>
              <a:rPr lang="en-US" sz="2200" dirty="0">
                <a:latin typeface="Times New Roman" panose="02020603050405020304" pitchFamily="18" charset="0"/>
                <a:cs typeface="Times New Roman" panose="02020603050405020304" pitchFamily="18" charset="0"/>
              </a:rPr>
              <a:t>Not much user support</a:t>
            </a:r>
          </a:p>
          <a:p>
            <a:r>
              <a:rPr lang="en-US" sz="2200" dirty="0">
                <a:latin typeface="Times New Roman" panose="02020603050405020304" pitchFamily="18" charset="0"/>
                <a:cs typeface="Times New Roman" panose="02020603050405020304" pitchFamily="18" charset="0"/>
              </a:rPr>
              <a:t>Can’t check which all devices are logged in with the same account</a:t>
            </a:r>
          </a:p>
          <a:p>
            <a:r>
              <a:rPr lang="en-US" sz="2200" dirty="0">
                <a:latin typeface="Times New Roman" panose="02020603050405020304" pitchFamily="18" charset="0"/>
                <a:cs typeface="Times New Roman" panose="02020603050405020304" pitchFamily="18" charset="0"/>
              </a:rPr>
              <a:t>Only Premium users  can  view the match without delay</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3741396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4"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8"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6" name="Group 25">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7"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8"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0" name="Rectangle 39">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4" name="Rectangle 43">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7F0AE52-C291-47DE-B0DD-66D3C6DBBEE9}"/>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u="sng" dirty="0">
                <a:solidFill>
                  <a:srgbClr val="FEFFFF"/>
                </a:solidFill>
                <a:latin typeface="Times New Roman" panose="02020603050405020304" pitchFamily="18" charset="0"/>
                <a:cs typeface="Times New Roman" panose="02020603050405020304" pitchFamily="18" charset="0"/>
              </a:rPr>
              <a:t>General modifications required</a:t>
            </a:r>
          </a:p>
        </p:txBody>
      </p:sp>
      <p:sp>
        <p:nvSpPr>
          <p:cNvPr id="48"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4CD60995-AE27-4C98-B8F7-2EB4EB03A8E5}"/>
              </a:ext>
            </a:extLst>
          </p:cNvPr>
          <p:cNvSpPr>
            <a:spLocks noGrp="1"/>
          </p:cNvSpPr>
          <p:nvPr>
            <p:ph type="sldNum" sz="quarter" idx="12"/>
          </p:nvPr>
        </p:nvSpPr>
        <p:spPr>
          <a:xfrm>
            <a:off x="4242486" y="5202719"/>
            <a:ext cx="650510" cy="517624"/>
          </a:xfrm>
        </p:spPr>
        <p:txBody>
          <a:bodyPr vert="horz" lIns="91440" tIns="45720" rIns="91440" bIns="45720" rtlCol="0" anchor="ctr">
            <a:normAutofit/>
          </a:bodyPr>
          <a:lstStyle/>
          <a:p>
            <a:pPr defTabSz="914400">
              <a:spcAft>
                <a:spcPts val="600"/>
              </a:spcAft>
            </a:pPr>
            <a:fld id="{9A42EAB6-21D5-44A9-AAAB-ED5CDB51A37D}" type="slidenum">
              <a:rPr lang="en-US" smtClean="0"/>
              <a:pPr defTabSz="914400">
                <a:spcAft>
                  <a:spcPts val="600"/>
                </a:spcAft>
              </a:pPr>
              <a:t>36</a:t>
            </a:fld>
            <a:endParaRPr lang="en-US"/>
          </a:p>
        </p:txBody>
      </p:sp>
      <p:pic>
        <p:nvPicPr>
          <p:cNvPr id="7" name="Picture 6">
            <a:extLst>
              <a:ext uri="{FF2B5EF4-FFF2-40B4-BE49-F238E27FC236}">
                <a16:creationId xmlns:a16="http://schemas.microsoft.com/office/drawing/2014/main" id="{07F7F64F-E6A4-4686-98E7-4E624131D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0311" y="967417"/>
            <a:ext cx="5315868" cy="4930468"/>
          </a:xfrm>
          <a:prstGeom prst="rect">
            <a:avLst/>
          </a:prstGeom>
        </p:spPr>
      </p:pic>
    </p:spTree>
    <p:extLst>
      <p:ext uri="{BB962C8B-B14F-4D97-AF65-F5344CB8AC3E}">
        <p14:creationId xmlns:p14="http://schemas.microsoft.com/office/powerpoint/2010/main" val="537420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3030214-227F-42DB-9282-BBA6AF8D9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F0AE52-C291-47DE-B0DD-66D3C6DBBEE9}"/>
              </a:ext>
            </a:extLst>
          </p:cNvPr>
          <p:cNvSpPr>
            <a:spLocks noGrp="1"/>
          </p:cNvSpPr>
          <p:nvPr>
            <p:ph type="title"/>
          </p:nvPr>
        </p:nvSpPr>
        <p:spPr>
          <a:xfrm>
            <a:off x="1286582" y="1059872"/>
            <a:ext cx="3159523" cy="4851349"/>
          </a:xfrm>
        </p:spPr>
        <p:txBody>
          <a:bodyPr>
            <a:normAutofit/>
          </a:bodyPr>
          <a:lstStyle/>
          <a:p>
            <a:r>
              <a:rPr lang="en-IN" sz="4000" u="sng" dirty="0">
                <a:latin typeface="Times New Roman" panose="02020603050405020304" pitchFamily="18" charset="0"/>
                <a:cs typeface="Times New Roman" panose="02020603050405020304" pitchFamily="18" charset="0"/>
              </a:rPr>
              <a:t>Modifications</a:t>
            </a:r>
          </a:p>
        </p:txBody>
      </p:sp>
      <p:sp>
        <p:nvSpPr>
          <p:cNvPr id="13" name="Freeform 11">
            <a:extLst>
              <a:ext uri="{FF2B5EF4-FFF2-40B4-BE49-F238E27FC236}">
                <a16:creationId xmlns:a16="http://schemas.microsoft.com/office/drawing/2014/main" id="{0D7A9289-BAD1-4A78-979F-A655C886D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1149203"/>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a:extLst>
              <a:ext uri="{FF2B5EF4-FFF2-40B4-BE49-F238E27FC236}">
                <a16:creationId xmlns:a16="http://schemas.microsoft.com/office/drawing/2014/main" id="{4CD60995-AE27-4C98-B8F7-2EB4EB03A8E5}"/>
              </a:ext>
            </a:extLst>
          </p:cNvPr>
          <p:cNvSpPr>
            <a:spLocks noGrp="1"/>
          </p:cNvSpPr>
          <p:nvPr>
            <p:ph type="sldNum" sz="quarter" idx="12"/>
          </p:nvPr>
        </p:nvSpPr>
        <p:spPr>
          <a:xfrm>
            <a:off x="188548" y="1223674"/>
            <a:ext cx="596886" cy="365125"/>
          </a:xfrm>
        </p:spPr>
        <p:txBody>
          <a:bodyPr>
            <a:normAutofit/>
          </a:bodyPr>
          <a:lstStyle/>
          <a:p>
            <a:pPr>
              <a:lnSpc>
                <a:spcPct val="90000"/>
              </a:lnSpc>
              <a:spcAft>
                <a:spcPts val="600"/>
              </a:spcAft>
            </a:pPr>
            <a:fld id="{9A42EAB6-21D5-44A9-AAAB-ED5CDB51A37D}" type="slidenum">
              <a:rPr lang="en-IN" sz="1900">
                <a:solidFill>
                  <a:srgbClr val="FFFFFF"/>
                </a:solidFill>
              </a:rPr>
              <a:pPr>
                <a:lnSpc>
                  <a:spcPct val="90000"/>
                </a:lnSpc>
                <a:spcAft>
                  <a:spcPts val="600"/>
                </a:spcAft>
              </a:pPr>
              <a:t>37</a:t>
            </a:fld>
            <a:endParaRPr lang="en-IN" sz="1900">
              <a:solidFill>
                <a:srgbClr val="FFFFFF"/>
              </a:solidFill>
            </a:endParaRPr>
          </a:p>
        </p:txBody>
      </p:sp>
      <p:sp>
        <p:nvSpPr>
          <p:cNvPr id="6" name="Content Placeholder 5">
            <a:extLst>
              <a:ext uri="{FF2B5EF4-FFF2-40B4-BE49-F238E27FC236}">
                <a16:creationId xmlns:a16="http://schemas.microsoft.com/office/drawing/2014/main" id="{4EE56CB6-7471-4EAE-9DBD-6D66EDE9D24C}"/>
              </a:ext>
            </a:extLst>
          </p:cNvPr>
          <p:cNvSpPr>
            <a:spLocks noGrp="1"/>
          </p:cNvSpPr>
          <p:nvPr>
            <p:ph idx="1"/>
          </p:nvPr>
        </p:nvSpPr>
        <p:spPr>
          <a:xfrm>
            <a:off x="5280368" y="1059872"/>
            <a:ext cx="6224244" cy="4851350"/>
          </a:xfrm>
        </p:spPr>
        <p:txBody>
          <a:bodyPr>
            <a:normAutofit/>
          </a:bodyPr>
          <a:lstStyle/>
          <a:p>
            <a:r>
              <a:rPr lang="en-IN" sz="2000" dirty="0">
                <a:latin typeface="Times New Roman" panose="02020603050405020304" pitchFamily="18" charset="0"/>
                <a:cs typeface="Times New Roman" panose="02020603050405020304" pitchFamily="18" charset="0"/>
              </a:rPr>
              <a:t>Provide a single platform to perform streaming, scorecard depiction and play fantasy league</a:t>
            </a:r>
          </a:p>
          <a:p>
            <a:r>
              <a:rPr lang="en-IN" sz="2000" dirty="0">
                <a:latin typeface="Times New Roman" panose="02020603050405020304" pitchFamily="18" charset="0"/>
                <a:cs typeface="Times New Roman" panose="02020603050405020304" pitchFamily="18" charset="0"/>
              </a:rPr>
              <a:t>More personalized with respect to the user</a:t>
            </a:r>
          </a:p>
          <a:p>
            <a:r>
              <a:rPr lang="en-IN" sz="2000" dirty="0">
                <a:latin typeface="Times New Roman" panose="02020603050405020304" pitchFamily="18" charset="0"/>
                <a:cs typeface="Times New Roman" panose="02020603050405020304" pitchFamily="18" charset="0"/>
              </a:rPr>
              <a:t>Fast and accuracy</a:t>
            </a:r>
          </a:p>
          <a:p>
            <a:r>
              <a:rPr lang="en-IN" sz="2000" dirty="0">
                <a:latin typeface="Times New Roman" panose="02020603050405020304" pitchFamily="18" charset="0"/>
                <a:cs typeface="Times New Roman" panose="02020603050405020304" pitchFamily="18" charset="0"/>
              </a:rPr>
              <a:t>Introduce pin to screen option</a:t>
            </a:r>
          </a:p>
          <a:p>
            <a:r>
              <a:rPr lang="en-IN" sz="2000" dirty="0">
                <a:latin typeface="Times New Roman" panose="02020603050405020304" pitchFamily="18" charset="0"/>
                <a:cs typeface="Times New Roman" panose="02020603050405020304" pitchFamily="18" charset="0"/>
              </a:rPr>
              <a:t>Precise notifications</a:t>
            </a:r>
          </a:p>
          <a:p>
            <a:r>
              <a:rPr lang="en-IN" sz="2000" dirty="0">
                <a:latin typeface="Times New Roman" panose="02020603050405020304" pitchFamily="18" charset="0"/>
                <a:cs typeface="Times New Roman" panose="02020603050405020304" pitchFamily="18" charset="0"/>
              </a:rPr>
              <a:t>Video quality control</a:t>
            </a:r>
          </a:p>
          <a:p>
            <a:r>
              <a:rPr lang="en-IN" sz="2000" dirty="0">
                <a:latin typeface="Times New Roman" panose="02020603050405020304" pitchFamily="18" charset="0"/>
                <a:cs typeface="Times New Roman" panose="02020603050405020304" pitchFamily="18" charset="0"/>
              </a:rPr>
              <a:t>Release lite version</a:t>
            </a:r>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2249841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8" name="Group 8">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2" name="Group 22">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4" name="Rectangle 36">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5" name="Freeform 6">
            <a:extLst>
              <a:ext uri="{FF2B5EF4-FFF2-40B4-BE49-F238E27FC236}">
                <a16:creationId xmlns:a16="http://schemas.microsoft.com/office/drawing/2014/main" id="{5BD23F8E-2E78-4C84-8EFB-FE6C8ACB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76" name="Rectangle 40">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F0AE52-C291-47DE-B0DD-66D3C6DBBEE9}"/>
              </a:ext>
            </a:extLst>
          </p:cNvPr>
          <p:cNvSpPr>
            <a:spLocks noGrp="1"/>
          </p:cNvSpPr>
          <p:nvPr>
            <p:ph type="title"/>
          </p:nvPr>
        </p:nvSpPr>
        <p:spPr>
          <a:xfrm>
            <a:off x="3285125" y="625369"/>
            <a:ext cx="8131550" cy="2262781"/>
          </a:xfrm>
        </p:spPr>
        <p:txBody>
          <a:bodyPr vert="horz" lIns="91440" tIns="45720" rIns="91440" bIns="45720" rtlCol="0" anchor="b">
            <a:normAutofit/>
          </a:bodyPr>
          <a:lstStyle/>
          <a:p>
            <a:pPr>
              <a:lnSpc>
                <a:spcPct val="90000"/>
              </a:lnSpc>
            </a:pPr>
            <a:r>
              <a:rPr lang="en-US" sz="4000" u="sng" dirty="0">
                <a:latin typeface="Times New Roman" panose="02020603050405020304" pitchFamily="18" charset="0"/>
                <a:cs typeface="Times New Roman" panose="02020603050405020304" pitchFamily="18" charset="0"/>
              </a:rPr>
              <a:t>Conclusion</a:t>
            </a:r>
            <a:br>
              <a:rPr lang="en-US" sz="2200" u="sng" dirty="0"/>
            </a:br>
            <a:br>
              <a:rPr lang="en-US" sz="2200" u="sng" dirty="0"/>
            </a:br>
            <a:r>
              <a:rPr lang="en-US" sz="2000" dirty="0">
                <a:latin typeface="Times New Roman" panose="02020603050405020304" pitchFamily="18" charset="0"/>
                <a:cs typeface="Times New Roman" panose="02020603050405020304" pitchFamily="18" charset="0"/>
              </a:rPr>
              <a:t>We have analyzed the three products in detail and identified the pros and cons of each product. Also looked  through the general modifications that can be implemented in the new product. </a:t>
            </a:r>
          </a:p>
        </p:txBody>
      </p:sp>
      <p:sp>
        <p:nvSpPr>
          <p:cNvPr id="77" name="Rectangle 42">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44">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79"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80"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8"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9"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0"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1"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2"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3"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4"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5"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6"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81"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9" name="Group 58">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82"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83"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2"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3"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4"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5"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66"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7"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8"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9"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70"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71"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3"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a:extLst>
              <a:ext uri="{FF2B5EF4-FFF2-40B4-BE49-F238E27FC236}">
                <a16:creationId xmlns:a16="http://schemas.microsoft.com/office/drawing/2014/main" id="{4CD60995-AE27-4C98-B8F7-2EB4EB03A8E5}"/>
              </a:ext>
            </a:extLst>
          </p:cNvPr>
          <p:cNvSpPr>
            <a:spLocks noGrp="1"/>
          </p:cNvSpPr>
          <p:nvPr>
            <p:ph type="sldNum" sz="quarter" idx="12"/>
          </p:nvPr>
        </p:nvSpPr>
        <p:spPr>
          <a:xfrm>
            <a:off x="87927" y="3485923"/>
            <a:ext cx="779767" cy="365125"/>
          </a:xfrm>
        </p:spPr>
        <p:txBody>
          <a:bodyPr vert="horz" lIns="91440" tIns="45720" rIns="91440" bIns="45720" rtlCol="0" anchor="ctr">
            <a:normAutofit/>
          </a:bodyPr>
          <a:lstStyle/>
          <a:p>
            <a:pPr>
              <a:lnSpc>
                <a:spcPct val="90000"/>
              </a:lnSpc>
              <a:spcAft>
                <a:spcPts val="600"/>
              </a:spcAft>
            </a:pPr>
            <a:fld id="{9A42EAB6-21D5-44A9-AAAB-ED5CDB51A37D}" type="slidenum">
              <a:rPr lang="en-US" sz="1900" kern="1200" dirty="0">
                <a:solidFill>
                  <a:srgbClr val="FEFFFF"/>
                </a:solidFill>
                <a:latin typeface="+mn-lt"/>
                <a:ea typeface="+mn-ea"/>
                <a:cs typeface="+mn-cs"/>
              </a:rPr>
              <a:pPr>
                <a:lnSpc>
                  <a:spcPct val="90000"/>
                </a:lnSpc>
                <a:spcAft>
                  <a:spcPts val="600"/>
                </a:spcAft>
              </a:pPr>
              <a:t>38</a:t>
            </a:fld>
            <a:endParaRPr lang="en-US" sz="1900" kern="1200" dirty="0">
              <a:solidFill>
                <a:srgbClr val="FEFFFF"/>
              </a:solidFill>
              <a:latin typeface="+mn-lt"/>
              <a:ea typeface="+mn-ea"/>
              <a:cs typeface="+mn-cs"/>
            </a:endParaRPr>
          </a:p>
        </p:txBody>
      </p:sp>
    </p:spTree>
    <p:extLst>
      <p:ext uri="{BB962C8B-B14F-4D97-AF65-F5344CB8AC3E}">
        <p14:creationId xmlns:p14="http://schemas.microsoft.com/office/powerpoint/2010/main" val="3225409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5BD23F8E-2E78-4C84-8EFB-FE6C8ACB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F0AE52-C291-47DE-B0DD-66D3C6DBBEE9}"/>
              </a:ext>
            </a:extLst>
          </p:cNvPr>
          <p:cNvSpPr>
            <a:spLocks noGrp="1"/>
          </p:cNvSpPr>
          <p:nvPr>
            <p:ph type="title"/>
          </p:nvPr>
        </p:nvSpPr>
        <p:spPr>
          <a:xfrm>
            <a:off x="5576331" y="1223142"/>
            <a:ext cx="8131550" cy="2262781"/>
          </a:xfrm>
        </p:spPr>
        <p:txBody>
          <a:bodyPr vert="horz" lIns="91440" tIns="45720" rIns="91440" bIns="45720" rtlCol="0" anchor="b">
            <a:normAutofit/>
          </a:bodyPr>
          <a:lstStyle/>
          <a:p>
            <a:r>
              <a:rPr lang="en-US" sz="4000" dirty="0">
                <a:latin typeface="Times New Roman" panose="02020603050405020304" pitchFamily="18" charset="0"/>
                <a:cs typeface="Times New Roman" panose="02020603050405020304" pitchFamily="18" charset="0"/>
              </a:rPr>
              <a:t>Thankyou….. </a:t>
            </a:r>
          </a:p>
        </p:txBody>
      </p:sp>
      <p:sp>
        <p:nvSpPr>
          <p:cNvPr id="43" name="Rectangle 42">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6"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7"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8"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9"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0"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1"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2"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3"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4"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5"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6"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7"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9" name="Group 58">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60"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61"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2"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3"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4"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5"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66"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7"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8"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9"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70"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71"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3"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a:extLst>
              <a:ext uri="{FF2B5EF4-FFF2-40B4-BE49-F238E27FC236}">
                <a16:creationId xmlns:a16="http://schemas.microsoft.com/office/drawing/2014/main" id="{4CD60995-AE27-4C98-B8F7-2EB4EB03A8E5}"/>
              </a:ext>
            </a:extLst>
          </p:cNvPr>
          <p:cNvSpPr>
            <a:spLocks noGrp="1"/>
          </p:cNvSpPr>
          <p:nvPr>
            <p:ph type="sldNum" sz="quarter" idx="12"/>
          </p:nvPr>
        </p:nvSpPr>
        <p:spPr>
          <a:xfrm>
            <a:off x="87927" y="3485923"/>
            <a:ext cx="779767" cy="365125"/>
          </a:xfrm>
        </p:spPr>
        <p:txBody>
          <a:bodyPr vert="horz" lIns="91440" tIns="45720" rIns="91440" bIns="45720" rtlCol="0" anchor="ctr">
            <a:normAutofit/>
          </a:bodyPr>
          <a:lstStyle/>
          <a:p>
            <a:pPr>
              <a:lnSpc>
                <a:spcPct val="90000"/>
              </a:lnSpc>
              <a:spcAft>
                <a:spcPts val="600"/>
              </a:spcAft>
            </a:pPr>
            <a:fld id="{9A42EAB6-21D5-44A9-AAAB-ED5CDB51A37D}" type="slidenum">
              <a:rPr lang="en-US" sz="1900" kern="1200" dirty="0">
                <a:solidFill>
                  <a:srgbClr val="FEFFFF"/>
                </a:solidFill>
                <a:latin typeface="+mn-lt"/>
                <a:ea typeface="+mn-ea"/>
                <a:cs typeface="+mn-cs"/>
              </a:rPr>
              <a:pPr>
                <a:lnSpc>
                  <a:spcPct val="90000"/>
                </a:lnSpc>
                <a:spcAft>
                  <a:spcPts val="600"/>
                </a:spcAft>
              </a:pPr>
              <a:t>39</a:t>
            </a:fld>
            <a:endParaRPr lang="en-US" sz="1900" kern="1200" dirty="0">
              <a:solidFill>
                <a:srgbClr val="FEFFFF"/>
              </a:solidFill>
              <a:latin typeface="+mn-lt"/>
              <a:ea typeface="+mn-ea"/>
              <a:cs typeface="+mn-cs"/>
            </a:endParaRPr>
          </a:p>
        </p:txBody>
      </p:sp>
    </p:spTree>
    <p:extLst>
      <p:ext uri="{BB962C8B-B14F-4D97-AF65-F5344CB8AC3E}">
        <p14:creationId xmlns:p14="http://schemas.microsoft.com/office/powerpoint/2010/main" val="3727517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B49E6-2288-4F2E-B325-8A5D78203D4C}"/>
              </a:ext>
            </a:extLst>
          </p:cNvPr>
          <p:cNvSpPr txBox="1"/>
          <p:nvPr/>
        </p:nvSpPr>
        <p:spPr>
          <a:xfrm>
            <a:off x="1944688" y="472833"/>
            <a:ext cx="9715500" cy="4647426"/>
          </a:xfrm>
          <a:prstGeom prst="rect">
            <a:avLst/>
          </a:prstGeom>
          <a:noFill/>
        </p:spPr>
        <p:txBody>
          <a:bodyPr wrap="square" rtlCol="0">
            <a:spAutoFit/>
          </a:bodyPr>
          <a:lstStyle/>
          <a:p>
            <a:r>
              <a:rPr lang="en-IN" sz="4000" u="sng" dirty="0">
                <a:latin typeface="Times New Roman" panose="02020603050405020304" pitchFamily="18" charset="0"/>
                <a:cs typeface="Times New Roman" panose="02020603050405020304" pitchFamily="18" charset="0"/>
              </a:rPr>
              <a:t>Products considered</a:t>
            </a:r>
          </a:p>
          <a:p>
            <a:endParaRPr lang="en-IN" sz="4000" u="sng"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Cricbuzz</a:t>
            </a:r>
          </a:p>
          <a:p>
            <a:endParaRPr lang="en-IN" sz="2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Dream11</a:t>
            </a:r>
          </a:p>
          <a:p>
            <a:endParaRPr lang="en-IN" sz="2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Hotstar</a:t>
            </a:r>
          </a:p>
          <a:p>
            <a:endParaRPr lang="en-IN" sz="2400" dirty="0"/>
          </a:p>
          <a:p>
            <a:endParaRPr lang="en-IN" sz="2800" u="sng" dirty="0"/>
          </a:p>
        </p:txBody>
      </p:sp>
      <p:sp>
        <p:nvSpPr>
          <p:cNvPr id="3" name="Slide Number Placeholder 2">
            <a:extLst>
              <a:ext uri="{FF2B5EF4-FFF2-40B4-BE49-F238E27FC236}">
                <a16:creationId xmlns:a16="http://schemas.microsoft.com/office/drawing/2014/main" id="{DFEBF780-91F4-4BDC-B5AF-EB40A5E14273}"/>
              </a:ext>
            </a:extLst>
          </p:cNvPr>
          <p:cNvSpPr>
            <a:spLocks noGrp="1"/>
          </p:cNvSpPr>
          <p:nvPr>
            <p:ph type="sldNum" sz="quarter" idx="12"/>
          </p:nvPr>
        </p:nvSpPr>
        <p:spPr/>
        <p:txBody>
          <a:bodyPr/>
          <a:lstStyle/>
          <a:p>
            <a:fld id="{9A42EAB6-21D5-44A9-AAAB-ED5CDB51A37D}" type="slidenum">
              <a:rPr lang="en-IN" smtClean="0"/>
              <a:t>4</a:t>
            </a:fld>
            <a:endParaRPr lang="en-IN"/>
          </a:p>
        </p:txBody>
      </p:sp>
      <p:pic>
        <p:nvPicPr>
          <p:cNvPr id="5" name="Picture 4" descr="A close up of a sign&#10;&#10;Description automatically generated">
            <a:extLst>
              <a:ext uri="{FF2B5EF4-FFF2-40B4-BE49-F238E27FC236}">
                <a16:creationId xmlns:a16="http://schemas.microsoft.com/office/drawing/2014/main" id="{1FE48C02-445D-48B8-AF75-CCAF2EB64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938" y="1886670"/>
            <a:ext cx="687197" cy="687197"/>
          </a:xfrm>
          <a:prstGeom prst="rect">
            <a:avLst/>
          </a:prstGeom>
        </p:spPr>
      </p:pic>
      <p:pic>
        <p:nvPicPr>
          <p:cNvPr id="7" name="Picture 6" descr="A close up of a sign&#10;&#10;Description automatically generated">
            <a:extLst>
              <a:ext uri="{FF2B5EF4-FFF2-40B4-BE49-F238E27FC236}">
                <a16:creationId xmlns:a16="http://schemas.microsoft.com/office/drawing/2014/main" id="{EC9E3C24-30C1-482C-87B6-440A77356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940" y="2866843"/>
            <a:ext cx="687195" cy="616186"/>
          </a:xfrm>
          <a:prstGeom prst="rect">
            <a:avLst/>
          </a:prstGeom>
        </p:spPr>
      </p:pic>
      <p:pic>
        <p:nvPicPr>
          <p:cNvPr id="9" name="Picture 8" descr="A close up of a sign&#10;&#10;Description automatically generated">
            <a:extLst>
              <a:ext uri="{FF2B5EF4-FFF2-40B4-BE49-F238E27FC236}">
                <a16:creationId xmlns:a16="http://schemas.microsoft.com/office/drawing/2014/main" id="{9D90E734-A819-432F-899A-40FF566B9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0940" y="3845944"/>
            <a:ext cx="687197" cy="687197"/>
          </a:xfrm>
          <a:prstGeom prst="rect">
            <a:avLst/>
          </a:prstGeom>
        </p:spPr>
      </p:pic>
    </p:spTree>
    <p:extLst>
      <p:ext uri="{BB962C8B-B14F-4D97-AF65-F5344CB8AC3E}">
        <p14:creationId xmlns:p14="http://schemas.microsoft.com/office/powerpoint/2010/main" val="3119744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0" name="Rectangle 39">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5"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6"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7"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8"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9"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0"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1"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2"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3"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4"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5"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6"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8" name="Group 57">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9"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60"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1"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2"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3"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4"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65"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6"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7"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8"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9"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70"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2"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Slide Number Placeholder 2">
            <a:extLst>
              <a:ext uri="{FF2B5EF4-FFF2-40B4-BE49-F238E27FC236}">
                <a16:creationId xmlns:a16="http://schemas.microsoft.com/office/drawing/2014/main" id="{85ECD044-8EF7-48B0-930D-7055B63E7EC7}"/>
              </a:ext>
            </a:extLst>
          </p:cNvPr>
          <p:cNvSpPr>
            <a:spLocks noGrp="1"/>
          </p:cNvSpPr>
          <p:nvPr>
            <p:ph type="sldNum" sz="quarter" idx="12"/>
          </p:nvPr>
        </p:nvSpPr>
        <p:spPr>
          <a:xfrm>
            <a:off x="87927" y="3485923"/>
            <a:ext cx="779767" cy="365125"/>
          </a:xfrm>
        </p:spPr>
        <p:txBody>
          <a:bodyPr vert="horz" lIns="91440" tIns="45720" rIns="91440" bIns="45720" rtlCol="0" anchor="ctr">
            <a:normAutofit/>
          </a:bodyPr>
          <a:lstStyle/>
          <a:p>
            <a:pPr>
              <a:lnSpc>
                <a:spcPct val="90000"/>
              </a:lnSpc>
              <a:spcAft>
                <a:spcPts val="600"/>
              </a:spcAft>
            </a:pPr>
            <a:fld id="{9A42EAB6-21D5-44A9-AAAB-ED5CDB51A37D}" type="slidenum">
              <a:rPr lang="en-US" sz="1900" kern="1200" dirty="0">
                <a:solidFill>
                  <a:srgbClr val="FEFFFF"/>
                </a:solidFill>
                <a:latin typeface="+mn-lt"/>
                <a:ea typeface="+mn-ea"/>
                <a:cs typeface="+mn-cs"/>
              </a:rPr>
              <a:pPr>
                <a:lnSpc>
                  <a:spcPct val="90000"/>
                </a:lnSpc>
                <a:spcAft>
                  <a:spcPts val="600"/>
                </a:spcAft>
              </a:pPr>
              <a:t>5</a:t>
            </a:fld>
            <a:endParaRPr lang="en-US" sz="1900" kern="1200" dirty="0">
              <a:solidFill>
                <a:srgbClr val="FEFFFF"/>
              </a:solidFill>
              <a:latin typeface="+mn-lt"/>
              <a:ea typeface="+mn-ea"/>
              <a:cs typeface="+mn-cs"/>
            </a:endParaRPr>
          </a:p>
        </p:txBody>
      </p:sp>
      <p:sp>
        <p:nvSpPr>
          <p:cNvPr id="2" name="TextBox 1">
            <a:extLst>
              <a:ext uri="{FF2B5EF4-FFF2-40B4-BE49-F238E27FC236}">
                <a16:creationId xmlns:a16="http://schemas.microsoft.com/office/drawing/2014/main" id="{666B49E6-2288-4F2E-B325-8A5D78203D4C}"/>
              </a:ext>
            </a:extLst>
          </p:cNvPr>
          <p:cNvSpPr txBox="1"/>
          <p:nvPr/>
        </p:nvSpPr>
        <p:spPr>
          <a:xfrm>
            <a:off x="3353787" y="841580"/>
            <a:ext cx="8131550" cy="3777622"/>
          </a:xfrm>
          <a:prstGeom prst="rect">
            <a:avLst/>
          </a:prstGeom>
        </p:spPr>
        <p:txBody>
          <a:bodyPr vert="horz" lIns="91440" tIns="45720" rIns="91440" bIns="45720" rtlCol="0">
            <a:normAutofit/>
          </a:bodyPr>
          <a:lstStyle/>
          <a:p>
            <a:pPr>
              <a:spcBef>
                <a:spcPts val="1000"/>
              </a:spcBef>
              <a:buClr>
                <a:schemeClr val="accent1"/>
              </a:buClr>
            </a:pPr>
            <a:r>
              <a:rPr lang="en-US" sz="4000" u="sng" dirty="0">
                <a:solidFill>
                  <a:schemeClr val="tx1">
                    <a:lumMod val="75000"/>
                    <a:lumOff val="25000"/>
                  </a:schemeClr>
                </a:solidFill>
                <a:latin typeface="Times New Roman" panose="02020603050405020304" pitchFamily="18" charset="0"/>
                <a:cs typeface="Times New Roman" panose="02020603050405020304" pitchFamily="18" charset="0"/>
              </a:rPr>
              <a:t>Motivation</a:t>
            </a:r>
          </a:p>
          <a:p>
            <a:pPr>
              <a:spcBef>
                <a:spcPts val="1000"/>
              </a:spcBef>
              <a:buClr>
                <a:schemeClr val="accent1"/>
              </a:buClr>
              <a:buFont typeface="Wingdings 3" charset="2"/>
              <a:buChar char=""/>
            </a:pP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000"/>
              </a:spcBef>
              <a:buClr>
                <a:schemeClr val="accent1"/>
              </a:buClr>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It is difficult for the user to switch between match fixtures ,live stream and play fantasy cricket  league simultaneously. This motivated us in selecting this topic.</a:t>
            </a:r>
          </a:p>
          <a:p>
            <a:pPr>
              <a:spcBef>
                <a:spcPts val="1000"/>
              </a:spcBef>
              <a:buClr>
                <a:schemeClr val="accent1"/>
              </a:buClr>
              <a:buFont typeface="Wingdings 3" charset="2"/>
              <a:buChar char=""/>
            </a:pPr>
            <a:endParaRPr lang="en-US" dirty="0">
              <a:solidFill>
                <a:schemeClr val="tx1">
                  <a:lumMod val="75000"/>
                  <a:lumOff val="25000"/>
                </a:schemeClr>
              </a:solidFill>
            </a:endParaRPr>
          </a:p>
          <a:p>
            <a:pPr>
              <a:spcBef>
                <a:spcPts val="1000"/>
              </a:spcBef>
              <a:buClr>
                <a:schemeClr val="accent1"/>
              </a:buClr>
              <a:buFont typeface="Wingdings 3" charset="2"/>
              <a:buChar char=""/>
            </a:pPr>
            <a:endParaRPr lang="en-US" u="sng" dirty="0">
              <a:solidFill>
                <a:schemeClr val="tx1">
                  <a:lumMod val="75000"/>
                  <a:lumOff val="25000"/>
                </a:schemeClr>
              </a:solidFill>
            </a:endParaRPr>
          </a:p>
        </p:txBody>
      </p:sp>
    </p:spTree>
    <p:extLst>
      <p:ext uri="{BB962C8B-B14F-4D97-AF65-F5344CB8AC3E}">
        <p14:creationId xmlns:p14="http://schemas.microsoft.com/office/powerpoint/2010/main" val="2358969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73062" y="624110"/>
            <a:ext cx="8131550" cy="693062"/>
          </a:xfrm>
        </p:spPr>
        <p:txBody>
          <a:bodyPr>
            <a:noAutofit/>
          </a:bodyPr>
          <a:lstStyle/>
          <a:p>
            <a:r>
              <a:rPr lang="en-IN" sz="4000" u="sng" dirty="0">
                <a:latin typeface="Times New Roman" panose="02020603050405020304" pitchFamily="18" charset="0"/>
                <a:cs typeface="Times New Roman" panose="02020603050405020304" pitchFamily="18" charset="0"/>
              </a:rPr>
              <a:t>General Features</a:t>
            </a:r>
          </a:p>
        </p:txBody>
      </p:sp>
      <p:sp>
        <p:nvSpPr>
          <p:cNvPr id="11" name="Rectangle 10">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4"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5"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6"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7"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8"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9"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0"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1"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2"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3"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4"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5"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7" name="Group 26">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8"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9"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30"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1"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2"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3"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4"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5"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6"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7"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8"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9"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1"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p:cNvSpPr>
            <a:spLocks noGrp="1"/>
          </p:cNvSpPr>
          <p:nvPr>
            <p:ph type="sldNum" sz="quarter" idx="12"/>
          </p:nvPr>
        </p:nvSpPr>
        <p:spPr>
          <a:xfrm>
            <a:off x="87927" y="3485923"/>
            <a:ext cx="779767" cy="365125"/>
          </a:xfrm>
        </p:spPr>
        <p:txBody>
          <a:bodyPr>
            <a:normAutofit/>
          </a:bodyPr>
          <a:lstStyle/>
          <a:p>
            <a:pPr>
              <a:lnSpc>
                <a:spcPct val="90000"/>
              </a:lnSpc>
              <a:spcAft>
                <a:spcPts val="600"/>
              </a:spcAft>
            </a:pPr>
            <a:fld id="{1355B258-8C45-40C0-9F2C-8C078A5D8067}" type="slidenum">
              <a:rPr lang="en-IN" sz="1900" smtClean="0"/>
              <a:pPr>
                <a:lnSpc>
                  <a:spcPct val="90000"/>
                </a:lnSpc>
                <a:spcAft>
                  <a:spcPts val="600"/>
                </a:spcAft>
              </a:pPr>
              <a:t>6</a:t>
            </a:fld>
            <a:endParaRPr lang="en-IN" sz="1900"/>
          </a:p>
        </p:txBody>
      </p:sp>
      <p:sp>
        <p:nvSpPr>
          <p:cNvPr id="3" name="Content Placeholder 2"/>
          <p:cNvSpPr>
            <a:spLocks noGrp="1"/>
          </p:cNvSpPr>
          <p:nvPr>
            <p:ph idx="1"/>
          </p:nvPr>
        </p:nvSpPr>
        <p:spPr>
          <a:xfrm>
            <a:off x="3373062" y="1426029"/>
            <a:ext cx="8131550" cy="5319342"/>
          </a:xfrm>
        </p:spPr>
        <p:txBody>
          <a:bodyPr vert="horz" lIns="91440" tIns="45720" rIns="91440" bIns="45720" rtlCol="0" anchor="t">
            <a:normAutofit/>
          </a:bodyPr>
          <a:lstStyle/>
          <a:p>
            <a:r>
              <a:rPr lang="en-GB" sz="2000" dirty="0">
                <a:latin typeface="Times New Roman" panose="02020603050405020304" pitchFamily="18" charset="0"/>
                <a:ea typeface="+mn-lt"/>
                <a:cs typeface="Times New Roman" panose="02020603050405020304" pitchFamily="18" charset="0"/>
              </a:rPr>
              <a:t>Live score, match updates</a:t>
            </a:r>
            <a:endParaRPr lang="en-GB" sz="2000" b="1"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ea typeface="+mn-lt"/>
                <a:cs typeface="Times New Roman" panose="02020603050405020304" pitchFamily="18" charset="0"/>
              </a:rPr>
              <a:t>Relevant notifications for upcoming events</a:t>
            </a:r>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On-demand sports video </a:t>
            </a:r>
          </a:p>
          <a:p>
            <a:r>
              <a:rPr lang="en-GB" sz="2000" dirty="0">
                <a:latin typeface="Times New Roman" panose="02020603050405020304" pitchFamily="18" charset="0"/>
                <a:cs typeface="Times New Roman" panose="02020603050405020304" pitchFamily="18" charset="0"/>
              </a:rPr>
              <a:t>Booking tickets</a:t>
            </a:r>
          </a:p>
          <a:p>
            <a:r>
              <a:rPr lang="en-GB" sz="2000" dirty="0">
                <a:latin typeface="Times New Roman" panose="02020603050405020304" pitchFamily="18" charset="0"/>
                <a:cs typeface="Times New Roman" panose="02020603050405020304" pitchFamily="18" charset="0"/>
              </a:rPr>
              <a:t>Social media integrations</a:t>
            </a:r>
          </a:p>
          <a:p>
            <a:r>
              <a:rPr lang="en-GB" sz="2000" dirty="0">
                <a:latin typeface="Times New Roman" panose="02020603050405020304" pitchFamily="18" charset="0"/>
                <a:cs typeface="Times New Roman" panose="02020603050405020304" pitchFamily="18" charset="0"/>
              </a:rPr>
              <a:t>Special</a:t>
            </a:r>
            <a:r>
              <a:rPr lang="en-GB" sz="2000" dirty="0">
                <a:latin typeface="Times New Roman" panose="02020603050405020304" pitchFamily="18" charset="0"/>
                <a:ea typeface="+mn-lt"/>
                <a:cs typeface="Times New Roman" panose="02020603050405020304" pitchFamily="18" charset="0"/>
              </a:rPr>
              <a:t> content for major tournaments</a:t>
            </a:r>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ea typeface="+mn-lt"/>
                <a:cs typeface="Times New Roman" panose="02020603050405020304" pitchFamily="18" charset="0"/>
              </a:rPr>
              <a:t>Highlights of games</a:t>
            </a:r>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ea typeface="+mn-lt"/>
                <a:cs typeface="Times New Roman" panose="02020603050405020304" pitchFamily="18" charset="0"/>
              </a:rPr>
              <a:t>Checking for seat availability </a:t>
            </a:r>
          </a:p>
          <a:p>
            <a:r>
              <a:rPr lang="en-GB" sz="2000" dirty="0">
                <a:latin typeface="Times New Roman" panose="02020603050405020304" pitchFamily="18" charset="0"/>
                <a:ea typeface="+mn-lt"/>
                <a:cs typeface="Times New Roman" panose="02020603050405020304" pitchFamily="18" charset="0"/>
              </a:rPr>
              <a:t>Stats &amp; news</a:t>
            </a:r>
            <a:endParaRPr lang="en-GB" sz="2000" dirty="0">
              <a:latin typeface="Times New Roman" panose="02020603050405020304" pitchFamily="18" charset="0"/>
              <a:cs typeface="Times New Roman" panose="02020603050405020304" pitchFamily="18" charset="0"/>
            </a:endParaRPr>
          </a:p>
          <a:p>
            <a:endParaRPr lang="en-GB" dirty="0">
              <a:latin typeface="+mj-lt"/>
              <a:cs typeface="Times New Roman"/>
            </a:endParaRPr>
          </a:p>
          <a:p>
            <a:endParaRPr lang="en-GB" dirty="0">
              <a:latin typeface="+mj-lt"/>
              <a:cs typeface="Times New Roman"/>
            </a:endParaRPr>
          </a:p>
          <a:p>
            <a:endParaRPr lang="en-GB" dirty="0">
              <a:latin typeface="+mj-lt"/>
              <a:cs typeface="Times New Roman"/>
            </a:endParaRPr>
          </a:p>
          <a:p>
            <a:endParaRPr lang="en-GB" dirty="0">
              <a:latin typeface="+mj-lt"/>
              <a:cs typeface="Times New Roman"/>
            </a:endParaRPr>
          </a:p>
          <a:p>
            <a:endParaRPr lang="en-GB" dirty="0">
              <a:latin typeface="+mj-lt"/>
              <a:cs typeface="Times New Roman"/>
            </a:endParaRPr>
          </a:p>
        </p:txBody>
      </p:sp>
    </p:spTree>
    <p:extLst>
      <p:ext uri="{BB962C8B-B14F-4D97-AF65-F5344CB8AC3E}">
        <p14:creationId xmlns:p14="http://schemas.microsoft.com/office/powerpoint/2010/main" val="1048285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9" name="Group 58">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60"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61"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62"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63"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4"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5"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6"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7"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8"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9"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0"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1"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0" name="Group 72">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7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8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8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8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8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8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8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1" name="Rectangle 86">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2"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03" name="Rectangle 90">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92">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TextBox 6"/>
          <p:cNvSpPr txBox="1"/>
          <p:nvPr/>
        </p:nvSpPr>
        <p:spPr>
          <a:xfrm>
            <a:off x="312580" y="86808"/>
            <a:ext cx="3978614" cy="3943250"/>
          </a:xfrm>
          <a:prstGeom prst="rect">
            <a:avLst/>
          </a:prstGeom>
        </p:spPr>
        <p:txBody>
          <a:bodyPr vert="horz" lIns="91440" tIns="45720" rIns="91440" bIns="45720" rtlCol="0" anchor="b">
            <a:normAutofit/>
          </a:bodyPr>
          <a:lstStyle/>
          <a:p>
            <a:pPr>
              <a:spcBef>
                <a:spcPct val="0"/>
              </a:spcBef>
              <a:spcAft>
                <a:spcPts val="600"/>
              </a:spcAft>
            </a:pPr>
            <a:r>
              <a:rPr lang="en-US" sz="4000" u="sng" dirty="0">
                <a:solidFill>
                  <a:srgbClr val="FEFFFF"/>
                </a:solidFill>
                <a:latin typeface="Times New Roman" panose="02020603050405020304" pitchFamily="18" charset="0"/>
                <a:ea typeface="+mj-ea"/>
                <a:cs typeface="Times New Roman" panose="02020603050405020304" pitchFamily="18" charset="0"/>
              </a:rPr>
              <a:t>Product details</a:t>
            </a:r>
          </a:p>
        </p:txBody>
      </p:sp>
      <p:sp>
        <p:nvSpPr>
          <p:cNvPr id="105"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2"/>
          </p:nvPr>
        </p:nvSpPr>
        <p:spPr>
          <a:xfrm>
            <a:off x="4242486" y="5202719"/>
            <a:ext cx="650510" cy="517624"/>
          </a:xfrm>
        </p:spPr>
        <p:txBody>
          <a:bodyPr vert="horz" lIns="91440" tIns="45720" rIns="91440" bIns="45720" rtlCol="0" anchor="ctr">
            <a:normAutofit/>
          </a:bodyPr>
          <a:lstStyle/>
          <a:p>
            <a:pPr defTabSz="914400">
              <a:spcAft>
                <a:spcPts val="600"/>
              </a:spcAft>
            </a:pPr>
            <a:fld id="{1355B258-8C45-40C0-9F2C-8C078A5D8067}" type="slidenum">
              <a:rPr lang="en-US" smtClean="0"/>
              <a:pPr defTabSz="914400">
                <a:spcAft>
                  <a:spcPts val="600"/>
                </a:spcAft>
              </a:pPr>
              <a:t>7</a:t>
            </a:fld>
            <a:endParaRPr lang="en-US"/>
          </a:p>
        </p:txBody>
      </p:sp>
      <p:pic>
        <p:nvPicPr>
          <p:cNvPr id="3" name="Picture 2" descr="A close up of a map&#10;&#10;Description automatically generated">
            <a:extLst>
              <a:ext uri="{FF2B5EF4-FFF2-40B4-BE49-F238E27FC236}">
                <a16:creationId xmlns:a16="http://schemas.microsoft.com/office/drawing/2014/main" id="{945EBACD-3BFC-4A8C-9F1F-4C0D9E27B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7994" y="1366817"/>
            <a:ext cx="5640502" cy="4131667"/>
          </a:xfrm>
          <a:prstGeom prst="rect">
            <a:avLst/>
          </a:prstGeom>
        </p:spPr>
      </p:pic>
    </p:spTree>
    <p:extLst>
      <p:ext uri="{BB962C8B-B14F-4D97-AF65-F5344CB8AC3E}">
        <p14:creationId xmlns:p14="http://schemas.microsoft.com/office/powerpoint/2010/main" val="776955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3"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4"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5"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6"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7"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8"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9"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0"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1"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2"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3"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4"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6" name="Group 65">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7"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8"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9"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0"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1"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2"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3"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4"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5"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6"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7"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8"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0" name="Rectangle 79">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2"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84" name="Rectangle 83">
            <a:extLst>
              <a:ext uri="{FF2B5EF4-FFF2-40B4-BE49-F238E27FC236}">
                <a16:creationId xmlns:a16="http://schemas.microsoft.com/office/drawing/2014/main" id="{34699877-13E3-4FC1-B91B-2A8A8FA76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BC4CB122-E2DC-4CA5-8B6F-B49249C78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267478"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8" name="Rectangle 87">
            <a:extLst>
              <a:ext uri="{FF2B5EF4-FFF2-40B4-BE49-F238E27FC236}">
                <a16:creationId xmlns:a16="http://schemas.microsoft.com/office/drawing/2014/main" id="{7AB22E03-3087-4988-9DB5-572918FB9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2" y="313809"/>
            <a:ext cx="9281055" cy="6222458"/>
          </a:xfrm>
          <a:prstGeom prst="rect">
            <a:avLst/>
          </a:prstGeom>
          <a:solidFill>
            <a:schemeClr val="bg1"/>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5">
            <a:extLst>
              <a:ext uri="{FF2B5EF4-FFF2-40B4-BE49-F238E27FC236}">
                <a16:creationId xmlns:a16="http://schemas.microsoft.com/office/drawing/2014/main" id="{4B2A5927-4A36-47DC-BF12-54A96B456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823682"/>
            <a:ext cx="3536576" cy="857047"/>
          </a:xfrm>
          <a:prstGeom prst="rightArrow">
            <a:avLst>
              <a:gd name="adj1" fmla="val 100000"/>
              <a:gd name="adj2" fmla="val 44189"/>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2"/>
          </p:nvPr>
        </p:nvSpPr>
        <p:spPr>
          <a:xfrm>
            <a:off x="2352980" y="1069644"/>
            <a:ext cx="779767" cy="365125"/>
          </a:xfrm>
        </p:spPr>
        <p:txBody>
          <a:bodyPr vert="horz" lIns="91440" tIns="45720" rIns="91440" bIns="45720" rtlCol="0" anchor="ctr">
            <a:normAutofit/>
          </a:bodyPr>
          <a:lstStyle/>
          <a:p>
            <a:pPr>
              <a:lnSpc>
                <a:spcPct val="90000"/>
              </a:lnSpc>
              <a:spcAft>
                <a:spcPts val="600"/>
              </a:spcAft>
            </a:pPr>
            <a:fld id="{1355B258-8C45-40C0-9F2C-8C078A5D8067}" type="slidenum">
              <a:rPr lang="en-US" sz="1900" smtClean="0"/>
              <a:pPr>
                <a:lnSpc>
                  <a:spcPct val="90000"/>
                </a:lnSpc>
                <a:spcAft>
                  <a:spcPts val="600"/>
                </a:spcAft>
              </a:pPr>
              <a:t>8</a:t>
            </a:fld>
            <a:endParaRPr lang="en-US" sz="1900"/>
          </a:p>
        </p:txBody>
      </p:sp>
      <p:pic>
        <p:nvPicPr>
          <p:cNvPr id="6" name="Picture 5" descr="A close up of a logo&#10;&#10;Description automatically generated">
            <a:extLst>
              <a:ext uri="{FF2B5EF4-FFF2-40B4-BE49-F238E27FC236}">
                <a16:creationId xmlns:a16="http://schemas.microsoft.com/office/drawing/2014/main" id="{2387DFEA-66B2-41DE-931C-CEB0324DB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094" y="981981"/>
            <a:ext cx="7594802" cy="4746751"/>
          </a:xfrm>
          <a:prstGeom prst="rect">
            <a:avLst/>
          </a:prstGeom>
        </p:spPr>
      </p:pic>
    </p:spTree>
    <p:extLst>
      <p:ext uri="{BB962C8B-B14F-4D97-AF65-F5344CB8AC3E}">
        <p14:creationId xmlns:p14="http://schemas.microsoft.com/office/powerpoint/2010/main" val="2279737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73062" y="624110"/>
            <a:ext cx="8131550" cy="1280890"/>
          </a:xfrm>
        </p:spPr>
        <p:txBody>
          <a:bodyPr>
            <a:normAutofit/>
          </a:bodyPr>
          <a:lstStyle/>
          <a:p>
            <a:r>
              <a:rPr lang="en-IN" sz="4000" u="sng" dirty="0">
                <a:latin typeface="Times New Roman" panose="02020603050405020304" pitchFamily="18" charset="0"/>
                <a:cs typeface="Times New Roman" panose="02020603050405020304" pitchFamily="18" charset="0"/>
              </a:rPr>
              <a:t>About</a:t>
            </a:r>
          </a:p>
        </p:txBody>
      </p:sp>
      <p:sp>
        <p:nvSpPr>
          <p:cNvPr id="11" name="Rectangle 10">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4"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5"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6"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7"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8"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9"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0"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1"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2"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3"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4"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5"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7" name="Group 26">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8"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9"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30"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1"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2"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3"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4"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5"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6"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7"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8"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9"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1"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p:cNvSpPr>
            <a:spLocks noGrp="1"/>
          </p:cNvSpPr>
          <p:nvPr>
            <p:ph type="sldNum" sz="quarter" idx="12"/>
          </p:nvPr>
        </p:nvSpPr>
        <p:spPr>
          <a:xfrm>
            <a:off x="87927" y="3485923"/>
            <a:ext cx="779767" cy="365125"/>
          </a:xfrm>
        </p:spPr>
        <p:txBody>
          <a:bodyPr>
            <a:normAutofit/>
          </a:bodyPr>
          <a:lstStyle/>
          <a:p>
            <a:pPr>
              <a:lnSpc>
                <a:spcPct val="90000"/>
              </a:lnSpc>
              <a:spcAft>
                <a:spcPts val="600"/>
              </a:spcAft>
            </a:pPr>
            <a:fld id="{1355B258-8C45-40C0-9F2C-8C078A5D8067}" type="slidenum">
              <a:rPr lang="en-IN" sz="1900" smtClean="0"/>
              <a:pPr>
                <a:lnSpc>
                  <a:spcPct val="90000"/>
                </a:lnSpc>
                <a:spcAft>
                  <a:spcPts val="600"/>
                </a:spcAft>
              </a:pPr>
              <a:t>9</a:t>
            </a:fld>
            <a:endParaRPr lang="en-IN" sz="1900"/>
          </a:p>
        </p:txBody>
      </p:sp>
      <p:sp>
        <p:nvSpPr>
          <p:cNvPr id="3" name="Content Placeholder 2"/>
          <p:cNvSpPr>
            <a:spLocks noGrp="1"/>
          </p:cNvSpPr>
          <p:nvPr>
            <p:ph idx="1"/>
          </p:nvPr>
        </p:nvSpPr>
        <p:spPr>
          <a:xfrm>
            <a:off x="3373046" y="1701120"/>
            <a:ext cx="8131550" cy="3777622"/>
          </a:xfrm>
        </p:spPr>
        <p:txBody>
          <a:bodyPr vert="horz" lIns="91440" tIns="45720" rIns="91440" bIns="45720" rtlCol="0" anchor="t">
            <a:normAutofit/>
          </a:bodyPr>
          <a:lstStyle/>
          <a:p>
            <a:r>
              <a:rPr lang="en-GB" sz="2000" dirty="0">
                <a:latin typeface="Times New Roman" panose="02020603050405020304" pitchFamily="18" charset="0"/>
                <a:cs typeface="Times New Roman" panose="02020603050405020304" pitchFamily="18" charset="0"/>
              </a:rPr>
              <a:t>CricBuzz is an Indian cricket news website owned by Times Internet.</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It provides with fast, reliable and accurate cricket updates of all live cricket news, international cricket matches and cricket leagues all around the world.</a:t>
            </a:r>
          </a:p>
          <a:p>
            <a:r>
              <a:rPr lang="en-IN" sz="2000" dirty="0">
                <a:latin typeface="Times New Roman" panose="02020603050405020304" pitchFamily="18" charset="0"/>
                <a:ea typeface="+mn-lt"/>
                <a:cs typeface="Times New Roman" panose="02020603050405020304" pitchFamily="18" charset="0"/>
              </a:rPr>
              <a:t>CricBuzz was created by Pankaj Chhaparwal and Pravin Hegde in 2004. </a:t>
            </a:r>
            <a:endParaRPr lang="en-IN" sz="2000" dirty="0">
              <a:latin typeface="Times New Roman" panose="02020603050405020304" pitchFamily="18" charset="0"/>
              <a:cs typeface="Times New Roman" panose="02020603050405020304" pitchFamily="18" charset="0"/>
            </a:endParaRPr>
          </a:p>
          <a:p>
            <a:endParaRPr lang="en-IN" dirty="0">
              <a:cs typeface="Times New Roman" panose="02020603050405020304" pitchFamily="18" charset="0"/>
            </a:endParaRPr>
          </a:p>
        </p:txBody>
      </p:sp>
    </p:spTree>
    <p:extLst>
      <p:ext uri="{BB962C8B-B14F-4D97-AF65-F5344CB8AC3E}">
        <p14:creationId xmlns:p14="http://schemas.microsoft.com/office/powerpoint/2010/main" val="128252606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TotalTime>
  <Words>670</Words>
  <Application>Microsoft Office PowerPoint</Application>
  <PresentationFormat>Widescreen</PresentationFormat>
  <Paragraphs>243</Paragraphs>
  <Slides>39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Century Gothic</vt:lpstr>
      <vt:lpstr>Times New Roman</vt:lpstr>
      <vt:lpstr>Wingdings 3</vt:lpstr>
      <vt:lpstr>Wisp</vt:lpstr>
      <vt:lpstr>INTEGRATED CRICKET APP</vt:lpstr>
      <vt:lpstr>PowerPoint Presentation</vt:lpstr>
      <vt:lpstr>PowerPoint Presentation</vt:lpstr>
      <vt:lpstr>PowerPoint Presentation</vt:lpstr>
      <vt:lpstr>PowerPoint Presentation</vt:lpstr>
      <vt:lpstr>General Features</vt:lpstr>
      <vt:lpstr>PowerPoint Presentation</vt:lpstr>
      <vt:lpstr>PowerPoint Presentation</vt:lpstr>
      <vt:lpstr>About</vt:lpstr>
      <vt:lpstr>Rating  It is a highly rated app </vt:lpstr>
      <vt:lpstr>Features</vt:lpstr>
      <vt:lpstr>PowerPoint Presentation</vt:lpstr>
      <vt:lpstr>PowerPoint Presentation</vt:lpstr>
      <vt:lpstr>Other features</vt:lpstr>
      <vt:lpstr>Pros</vt:lpstr>
      <vt:lpstr>Cons</vt:lpstr>
      <vt:lpstr>PowerPoint Presentation</vt:lpstr>
      <vt:lpstr>PowerPoint Presentation</vt:lpstr>
      <vt:lpstr>PowerPoint Presentation</vt:lpstr>
      <vt:lpstr>PowerPoint Presentation</vt:lpstr>
      <vt:lpstr>Features</vt:lpstr>
      <vt:lpstr>PowerPoint Presentation</vt:lpstr>
      <vt:lpstr>PowerPoint Presentation</vt:lpstr>
      <vt:lpstr>Other features</vt:lpstr>
      <vt:lpstr>Pros</vt:lpstr>
      <vt:lpstr>Cons</vt:lpstr>
      <vt:lpstr>PowerPoint Presentation</vt:lpstr>
      <vt:lpstr>PowerPoint Presentation</vt:lpstr>
      <vt:lpstr>PowerPoint Presentation</vt:lpstr>
      <vt:lpstr>Features    </vt:lpstr>
      <vt:lpstr>PowerPoint Presentation</vt:lpstr>
      <vt:lpstr>PowerPoint Presentation</vt:lpstr>
      <vt:lpstr>Other features    </vt:lpstr>
      <vt:lpstr>Pros</vt:lpstr>
      <vt:lpstr>Cons</vt:lpstr>
      <vt:lpstr>General modifications required</vt:lpstr>
      <vt:lpstr>Modifications</vt:lpstr>
      <vt:lpstr>Conclusion  We have analyzed the three products in detail and identified the pros and cons of each product. Also looked  through the general modifications that can be implemented in the new product. </vt:lpstr>
      <vt:lpstr>Thankyou…..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PROJECT</dc:title>
  <dc:creator>Aravind Sagar P A</dc:creator>
  <cp:lastModifiedBy>Aravind Sagar P A</cp:lastModifiedBy>
  <cp:revision>268</cp:revision>
  <dcterms:created xsi:type="dcterms:W3CDTF">2019-08-11T09:38:02Z</dcterms:created>
  <dcterms:modified xsi:type="dcterms:W3CDTF">2019-10-09T03:02:22Z</dcterms:modified>
</cp:coreProperties>
</file>